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90" r:id="rId4"/>
  </p:sldMasterIdLst>
  <p:notesMasterIdLst>
    <p:notesMasterId r:id="rId22"/>
  </p:notesMasterIdLst>
  <p:handoutMasterIdLst>
    <p:handoutMasterId r:id="rId23"/>
  </p:handoutMasterIdLst>
  <p:sldIdLst>
    <p:sldId id="654" r:id="rId5"/>
    <p:sldId id="668" r:id="rId6"/>
    <p:sldId id="679" r:id="rId7"/>
    <p:sldId id="678" r:id="rId8"/>
    <p:sldId id="667" r:id="rId9"/>
    <p:sldId id="672" r:id="rId10"/>
    <p:sldId id="680" r:id="rId11"/>
    <p:sldId id="681" r:id="rId12"/>
    <p:sldId id="676" r:id="rId13"/>
    <p:sldId id="670" r:id="rId14"/>
    <p:sldId id="673" r:id="rId15"/>
    <p:sldId id="677" r:id="rId16"/>
    <p:sldId id="675" r:id="rId17"/>
    <p:sldId id="664" r:id="rId18"/>
    <p:sldId id="682" r:id="rId19"/>
    <p:sldId id="674" r:id="rId20"/>
    <p:sldId id="632" r:id="rId2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userDrawn="1">
          <p15:clr>
            <a:srgbClr val="A4A3A4"/>
          </p15:clr>
        </p15:guide>
        <p15:guide id="2" orient="horz" pos="912" userDrawn="1">
          <p15:clr>
            <a:srgbClr val="A4A3A4"/>
          </p15:clr>
        </p15:guide>
        <p15:guide id="3" orient="horz" pos="1200" userDrawn="1">
          <p15:clr>
            <a:srgbClr val="A4A3A4"/>
          </p15:clr>
        </p15:guide>
        <p15:guide id="4" orient="horz" pos="2184" userDrawn="1">
          <p15:clr>
            <a:srgbClr val="A4A3A4"/>
          </p15:clr>
        </p15:guide>
        <p15:guide id="6" pos="7271" userDrawn="1">
          <p15:clr>
            <a:srgbClr val="A4A3A4"/>
          </p15:clr>
        </p15:guide>
        <p15:guide id="7" pos="383" userDrawn="1">
          <p15:clr>
            <a:srgbClr val="A4A3A4"/>
          </p15:clr>
        </p15:guide>
        <p15:guide id="8" pos="3815" userDrawn="1">
          <p15:clr>
            <a:srgbClr val="A4A3A4"/>
          </p15:clr>
        </p15:guide>
        <p15:guide id="9" pos="2471" userDrawn="1">
          <p15:clr>
            <a:srgbClr val="A4A3A4"/>
          </p15:clr>
        </p15:guide>
        <p15:guide id="10" pos="4511" userDrawn="1">
          <p15:clr>
            <a:srgbClr val="A4A3A4"/>
          </p15:clr>
        </p15:guide>
        <p15:guide id="11" pos="607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A0FF"/>
    <a:srgbClr val="FFFFFF"/>
    <a:srgbClr val="C8BEB5"/>
    <a:srgbClr val="FFFFFD"/>
    <a:srgbClr val="F5F0EA"/>
    <a:srgbClr val="000000"/>
    <a:srgbClr val="4D5042"/>
    <a:srgbClr val="5A5A5A"/>
    <a:srgbClr val="94CE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5468" autoAdjust="0"/>
  </p:normalViewPr>
  <p:slideViewPr>
    <p:cSldViewPr snapToGrid="0" snapToObjects="1">
      <p:cViewPr varScale="1">
        <p:scale>
          <a:sx n="70" d="100"/>
          <a:sy n="70" d="100"/>
        </p:scale>
        <p:origin x="828" y="72"/>
      </p:cViewPr>
      <p:guideLst>
        <p:guide orient="horz" pos="144"/>
        <p:guide orient="horz" pos="912"/>
        <p:guide orient="horz" pos="1200"/>
        <p:guide orient="horz" pos="2184"/>
        <p:guide pos="7271"/>
        <p:guide pos="383"/>
        <p:guide pos="3815"/>
        <p:guide pos="2471"/>
        <p:guide pos="4511"/>
        <p:guide pos="6071"/>
      </p:guideLst>
    </p:cSldViewPr>
  </p:slideViewPr>
  <p:notesTextViewPr>
    <p:cViewPr>
      <p:scale>
        <a:sx n="100" d="100"/>
        <a:sy n="100" d="100"/>
      </p:scale>
      <p:origin x="0" y="0"/>
    </p:cViewPr>
  </p:notesTextViewPr>
  <p:sorterViewPr>
    <p:cViewPr>
      <p:scale>
        <a:sx n="80" d="100"/>
        <a:sy n="80" d="100"/>
      </p:scale>
      <p:origin x="0" y="0"/>
    </p:cViewPr>
  </p:sorterViewPr>
  <p:notesViewPr>
    <p:cSldViewPr snapToGrid="0" snapToObjects="1"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smtClean="0"/>
              <a:t>Sample chart</a:t>
            </a:r>
            <a:endParaRPr lang="en-US" dirty="0"/>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67"/>
        <c:overlap val="-43"/>
        <c:axId val="334774456"/>
        <c:axId val="334775240"/>
      </c:barChart>
      <c:catAx>
        <c:axId val="3347744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334775240"/>
        <c:crosses val="autoZero"/>
        <c:auto val="1"/>
        <c:lblAlgn val="ctr"/>
        <c:lblOffset val="100"/>
        <c:noMultiLvlLbl val="0"/>
      </c:catAx>
      <c:valAx>
        <c:axId val="33477524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347744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89800E-6C4F-4D6A-A556-486051B3DDF8}" type="doc">
      <dgm:prSet loTypeId="urn:microsoft.com/office/officeart/2005/8/layout/chevron1" loCatId="process" qsTypeId="urn:microsoft.com/office/officeart/2005/8/quickstyle/simple1" qsCatId="simple" csTypeId="urn:microsoft.com/office/officeart/2005/8/colors/colorful2" csCatId="colorful" phldr="1"/>
      <dgm:spPr/>
    </dgm:pt>
    <dgm:pt modelId="{C64E32EF-3C80-487C-88E9-4F9F56FE05AD}">
      <dgm:prSet phldrT="[Text]"/>
      <dgm:spPr/>
      <dgm:t>
        <a:bodyPr/>
        <a:lstStyle/>
        <a:p>
          <a:r>
            <a:rPr lang="en-US" dirty="0" smtClean="0"/>
            <a:t>Smart</a:t>
          </a:r>
          <a:endParaRPr lang="en-US" dirty="0"/>
        </a:p>
      </dgm:t>
    </dgm:pt>
    <dgm:pt modelId="{2875DB40-4382-496C-91A5-E4D254BA6088}" type="parTrans" cxnId="{61C08D4E-0FDF-4443-A915-33E6D4F545C6}">
      <dgm:prSet/>
      <dgm:spPr/>
      <dgm:t>
        <a:bodyPr/>
        <a:lstStyle/>
        <a:p>
          <a:endParaRPr lang="en-US"/>
        </a:p>
      </dgm:t>
    </dgm:pt>
    <dgm:pt modelId="{71F3B9AE-AB08-4F06-BAB7-3930B3DEBA75}" type="sibTrans" cxnId="{61C08D4E-0FDF-4443-A915-33E6D4F545C6}">
      <dgm:prSet/>
      <dgm:spPr/>
      <dgm:t>
        <a:bodyPr/>
        <a:lstStyle/>
        <a:p>
          <a:endParaRPr lang="en-US"/>
        </a:p>
      </dgm:t>
    </dgm:pt>
    <dgm:pt modelId="{91E8ECEC-2C70-4534-A4BF-6CCFCB1837C7}">
      <dgm:prSet phldrT="[Text]"/>
      <dgm:spPr/>
      <dgm:t>
        <a:bodyPr/>
        <a:lstStyle/>
        <a:p>
          <a:r>
            <a:rPr lang="en-US" dirty="0" smtClean="0"/>
            <a:t>Art</a:t>
          </a:r>
          <a:endParaRPr lang="en-US" dirty="0"/>
        </a:p>
      </dgm:t>
    </dgm:pt>
    <dgm:pt modelId="{0A1E8858-679E-45F3-A24A-DC851590846A}" type="parTrans" cxnId="{A130E4A5-562E-42CD-A13C-B86CB7E7439F}">
      <dgm:prSet/>
      <dgm:spPr/>
      <dgm:t>
        <a:bodyPr/>
        <a:lstStyle/>
        <a:p>
          <a:endParaRPr lang="en-US"/>
        </a:p>
      </dgm:t>
    </dgm:pt>
    <dgm:pt modelId="{4DE633BF-E973-4EE6-AC8F-6FB18E777F28}" type="sibTrans" cxnId="{A130E4A5-562E-42CD-A13C-B86CB7E7439F}">
      <dgm:prSet/>
      <dgm:spPr/>
      <dgm:t>
        <a:bodyPr/>
        <a:lstStyle/>
        <a:p>
          <a:endParaRPr lang="en-US"/>
        </a:p>
      </dgm:t>
    </dgm:pt>
    <dgm:pt modelId="{C0E37AA6-FFE1-450A-BF7E-1083BCE2B543}">
      <dgm:prSet phldrT="[Text]"/>
      <dgm:spPr/>
      <dgm:t>
        <a:bodyPr/>
        <a:lstStyle/>
        <a:p>
          <a:r>
            <a:rPr lang="en-US" dirty="0" smtClean="0"/>
            <a:t>Graphic</a:t>
          </a:r>
          <a:endParaRPr lang="en-US" dirty="0"/>
        </a:p>
      </dgm:t>
    </dgm:pt>
    <dgm:pt modelId="{6C3BD620-4A29-44D2-8DC4-6CAC21513AA6}" type="parTrans" cxnId="{0DB75D61-6B7B-4ACD-8BD6-7E20F6FF1D96}">
      <dgm:prSet/>
      <dgm:spPr/>
      <dgm:t>
        <a:bodyPr/>
        <a:lstStyle/>
        <a:p>
          <a:endParaRPr lang="en-US"/>
        </a:p>
      </dgm:t>
    </dgm:pt>
    <dgm:pt modelId="{9146E46D-90A0-4FF0-BE09-4C237BA4D7F5}" type="sibTrans" cxnId="{0DB75D61-6B7B-4ACD-8BD6-7E20F6FF1D96}">
      <dgm:prSet/>
      <dgm:spPr/>
      <dgm:t>
        <a:bodyPr/>
        <a:lstStyle/>
        <a:p>
          <a:endParaRPr lang="en-US"/>
        </a:p>
      </dgm:t>
    </dgm:pt>
    <dgm:pt modelId="{F29F96DE-8CB8-423E-81E2-FBB0B4612F5E}" type="pres">
      <dgm:prSet presAssocID="{B489800E-6C4F-4D6A-A556-486051B3DDF8}" presName="Name0" presStyleCnt="0">
        <dgm:presLayoutVars>
          <dgm:dir/>
          <dgm:animLvl val="lvl"/>
          <dgm:resizeHandles val="exact"/>
        </dgm:presLayoutVars>
      </dgm:prSet>
      <dgm:spPr/>
    </dgm:pt>
    <dgm:pt modelId="{6A0F0523-BDE9-4C9B-97EC-205267ECF494}" type="pres">
      <dgm:prSet presAssocID="{C64E32EF-3C80-487C-88E9-4F9F56FE05AD}" presName="parTxOnly" presStyleLbl="node1" presStyleIdx="0" presStyleCnt="3">
        <dgm:presLayoutVars>
          <dgm:chMax val="0"/>
          <dgm:chPref val="0"/>
          <dgm:bulletEnabled val="1"/>
        </dgm:presLayoutVars>
      </dgm:prSet>
      <dgm:spPr/>
      <dgm:t>
        <a:bodyPr/>
        <a:lstStyle/>
        <a:p>
          <a:endParaRPr lang="en-US"/>
        </a:p>
      </dgm:t>
    </dgm:pt>
    <dgm:pt modelId="{0C3F91C8-AB9C-4CBC-AC9A-EBD6B75E344A}" type="pres">
      <dgm:prSet presAssocID="{71F3B9AE-AB08-4F06-BAB7-3930B3DEBA75}" presName="parTxOnlySpace" presStyleCnt="0"/>
      <dgm:spPr/>
    </dgm:pt>
    <dgm:pt modelId="{A4346AA5-2219-4B92-829A-7DDBC4EDE2B2}" type="pres">
      <dgm:prSet presAssocID="{91E8ECEC-2C70-4534-A4BF-6CCFCB1837C7}" presName="parTxOnly" presStyleLbl="node1" presStyleIdx="1" presStyleCnt="3">
        <dgm:presLayoutVars>
          <dgm:chMax val="0"/>
          <dgm:chPref val="0"/>
          <dgm:bulletEnabled val="1"/>
        </dgm:presLayoutVars>
      </dgm:prSet>
      <dgm:spPr/>
      <dgm:t>
        <a:bodyPr/>
        <a:lstStyle/>
        <a:p>
          <a:endParaRPr lang="en-US"/>
        </a:p>
      </dgm:t>
    </dgm:pt>
    <dgm:pt modelId="{40E5FE9A-F94E-4D41-9A64-D2B7D28863CE}" type="pres">
      <dgm:prSet presAssocID="{4DE633BF-E973-4EE6-AC8F-6FB18E777F28}" presName="parTxOnlySpace" presStyleCnt="0"/>
      <dgm:spPr/>
    </dgm:pt>
    <dgm:pt modelId="{A7C76BB0-1AAE-47AC-B542-9151E8B99630}" type="pres">
      <dgm:prSet presAssocID="{C0E37AA6-FFE1-450A-BF7E-1083BCE2B543}" presName="parTxOnly" presStyleLbl="node1" presStyleIdx="2" presStyleCnt="3">
        <dgm:presLayoutVars>
          <dgm:chMax val="0"/>
          <dgm:chPref val="0"/>
          <dgm:bulletEnabled val="1"/>
        </dgm:presLayoutVars>
      </dgm:prSet>
      <dgm:spPr/>
      <dgm:t>
        <a:bodyPr/>
        <a:lstStyle/>
        <a:p>
          <a:endParaRPr lang="en-US"/>
        </a:p>
      </dgm:t>
    </dgm:pt>
  </dgm:ptLst>
  <dgm:cxnLst>
    <dgm:cxn modelId="{0DB75D61-6B7B-4ACD-8BD6-7E20F6FF1D96}" srcId="{B489800E-6C4F-4D6A-A556-486051B3DDF8}" destId="{C0E37AA6-FFE1-450A-BF7E-1083BCE2B543}" srcOrd="2" destOrd="0" parTransId="{6C3BD620-4A29-44D2-8DC4-6CAC21513AA6}" sibTransId="{9146E46D-90A0-4FF0-BE09-4C237BA4D7F5}"/>
    <dgm:cxn modelId="{6A9C96BC-5444-4795-9F2E-B712A2B467D6}" type="presOf" srcId="{C64E32EF-3C80-487C-88E9-4F9F56FE05AD}" destId="{6A0F0523-BDE9-4C9B-97EC-205267ECF494}" srcOrd="0" destOrd="0" presId="urn:microsoft.com/office/officeart/2005/8/layout/chevron1"/>
    <dgm:cxn modelId="{A2FBAEB1-4158-4A58-A70C-DA4D5D3595DB}" type="presOf" srcId="{C0E37AA6-FFE1-450A-BF7E-1083BCE2B543}" destId="{A7C76BB0-1AAE-47AC-B542-9151E8B99630}" srcOrd="0" destOrd="0" presId="urn:microsoft.com/office/officeart/2005/8/layout/chevron1"/>
    <dgm:cxn modelId="{E122BC42-D96A-4345-BA47-2F2925041301}" type="presOf" srcId="{B489800E-6C4F-4D6A-A556-486051B3DDF8}" destId="{F29F96DE-8CB8-423E-81E2-FBB0B4612F5E}" srcOrd="0" destOrd="0" presId="urn:microsoft.com/office/officeart/2005/8/layout/chevron1"/>
    <dgm:cxn modelId="{61C08D4E-0FDF-4443-A915-33E6D4F545C6}" srcId="{B489800E-6C4F-4D6A-A556-486051B3DDF8}" destId="{C64E32EF-3C80-487C-88E9-4F9F56FE05AD}" srcOrd="0" destOrd="0" parTransId="{2875DB40-4382-496C-91A5-E4D254BA6088}" sibTransId="{71F3B9AE-AB08-4F06-BAB7-3930B3DEBA75}"/>
    <dgm:cxn modelId="{A130E4A5-562E-42CD-A13C-B86CB7E7439F}" srcId="{B489800E-6C4F-4D6A-A556-486051B3DDF8}" destId="{91E8ECEC-2C70-4534-A4BF-6CCFCB1837C7}" srcOrd="1" destOrd="0" parTransId="{0A1E8858-679E-45F3-A24A-DC851590846A}" sibTransId="{4DE633BF-E973-4EE6-AC8F-6FB18E777F28}"/>
    <dgm:cxn modelId="{B12D07D4-09FF-48C8-9236-359492FC2AA7}" type="presOf" srcId="{91E8ECEC-2C70-4534-A4BF-6CCFCB1837C7}" destId="{A4346AA5-2219-4B92-829A-7DDBC4EDE2B2}" srcOrd="0" destOrd="0" presId="urn:microsoft.com/office/officeart/2005/8/layout/chevron1"/>
    <dgm:cxn modelId="{E707DF3B-AEAF-4B90-97F8-19C4D8E7E1F8}" type="presParOf" srcId="{F29F96DE-8CB8-423E-81E2-FBB0B4612F5E}" destId="{6A0F0523-BDE9-4C9B-97EC-205267ECF494}" srcOrd="0" destOrd="0" presId="urn:microsoft.com/office/officeart/2005/8/layout/chevron1"/>
    <dgm:cxn modelId="{26D022F2-6208-4FC7-A37C-D910DEA1C12D}" type="presParOf" srcId="{F29F96DE-8CB8-423E-81E2-FBB0B4612F5E}" destId="{0C3F91C8-AB9C-4CBC-AC9A-EBD6B75E344A}" srcOrd="1" destOrd="0" presId="urn:microsoft.com/office/officeart/2005/8/layout/chevron1"/>
    <dgm:cxn modelId="{703F63BD-F816-4212-A62A-83EC71DAC8FC}" type="presParOf" srcId="{F29F96DE-8CB8-423E-81E2-FBB0B4612F5E}" destId="{A4346AA5-2219-4B92-829A-7DDBC4EDE2B2}" srcOrd="2" destOrd="0" presId="urn:microsoft.com/office/officeart/2005/8/layout/chevron1"/>
    <dgm:cxn modelId="{2B1AC7CF-BAB7-452F-A8CD-672968097035}" type="presParOf" srcId="{F29F96DE-8CB8-423E-81E2-FBB0B4612F5E}" destId="{40E5FE9A-F94E-4D41-9A64-D2B7D28863CE}" srcOrd="3" destOrd="0" presId="urn:microsoft.com/office/officeart/2005/8/layout/chevron1"/>
    <dgm:cxn modelId="{E6EB8CD7-928A-4019-A0AB-767845F4CF11}" type="presParOf" srcId="{F29F96DE-8CB8-423E-81E2-FBB0B4612F5E}" destId="{A7C76BB0-1AAE-47AC-B542-9151E8B99630}"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F0523-BDE9-4C9B-97EC-205267ECF494}">
      <dsp:nvSpPr>
        <dsp:cNvPr id="0" name=""/>
        <dsp:cNvSpPr/>
      </dsp:nvSpPr>
      <dsp:spPr>
        <a:xfrm>
          <a:off x="3242" y="1381588"/>
          <a:ext cx="3950558" cy="1580223"/>
        </a:xfrm>
        <a:prstGeom prst="chevr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r>
            <a:rPr lang="en-US" sz="4800" kern="1200" dirty="0" smtClean="0"/>
            <a:t>Smart</a:t>
          </a:r>
          <a:endParaRPr lang="en-US" sz="4800" kern="1200" dirty="0"/>
        </a:p>
      </dsp:txBody>
      <dsp:txXfrm>
        <a:off x="793354" y="1381588"/>
        <a:ext cx="2370335" cy="1580223"/>
      </dsp:txXfrm>
    </dsp:sp>
    <dsp:sp modelId="{A4346AA5-2219-4B92-829A-7DDBC4EDE2B2}">
      <dsp:nvSpPr>
        <dsp:cNvPr id="0" name=""/>
        <dsp:cNvSpPr/>
      </dsp:nvSpPr>
      <dsp:spPr>
        <a:xfrm>
          <a:off x="3558745" y="1381588"/>
          <a:ext cx="3950558" cy="1580223"/>
        </a:xfrm>
        <a:prstGeom prst="chevron">
          <a:avLst/>
        </a:prstGeom>
        <a:solidFill>
          <a:schemeClr val="accent2">
            <a:hueOff val="5983824"/>
            <a:satOff val="-19252"/>
            <a:lumOff val="-353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r>
            <a:rPr lang="en-US" sz="4800" kern="1200" dirty="0" smtClean="0"/>
            <a:t>Art</a:t>
          </a:r>
          <a:endParaRPr lang="en-US" sz="4800" kern="1200" dirty="0"/>
        </a:p>
      </dsp:txBody>
      <dsp:txXfrm>
        <a:off x="4348857" y="1381588"/>
        <a:ext cx="2370335" cy="1580223"/>
      </dsp:txXfrm>
    </dsp:sp>
    <dsp:sp modelId="{A7C76BB0-1AAE-47AC-B542-9151E8B99630}">
      <dsp:nvSpPr>
        <dsp:cNvPr id="0" name=""/>
        <dsp:cNvSpPr/>
      </dsp:nvSpPr>
      <dsp:spPr>
        <a:xfrm>
          <a:off x="7114248" y="1381588"/>
          <a:ext cx="3950558" cy="1580223"/>
        </a:xfrm>
        <a:prstGeom prst="chevron">
          <a:avLst/>
        </a:prstGeom>
        <a:solidFill>
          <a:schemeClr val="accent2">
            <a:hueOff val="11967647"/>
            <a:satOff val="-38504"/>
            <a:lumOff val="-706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r>
            <a:rPr lang="en-US" sz="4800" kern="1200" dirty="0" smtClean="0"/>
            <a:t>Graphic</a:t>
          </a:r>
          <a:endParaRPr lang="en-US" sz="4800" kern="1200" dirty="0"/>
        </a:p>
      </dsp:txBody>
      <dsp:txXfrm>
        <a:off x="7904360" y="1381588"/>
        <a:ext cx="2370335" cy="15802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6/18/2015</a:t>
            </a:fld>
            <a:endParaRPr lang="en-US" dirty="0"/>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6/18/2015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B13E-9AAC-459D-9D08-38FD35F8F2A7}" type="datetime1">
              <a:rPr lang="en-US" smtClean="0"/>
              <a:t>6/18/2015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a:t>
            </a:fld>
            <a:endParaRPr lang="en-US" dirty="0"/>
          </a:p>
        </p:txBody>
      </p:sp>
    </p:spTree>
    <p:extLst>
      <p:ext uri="{BB962C8B-B14F-4D97-AF65-F5344CB8AC3E}">
        <p14:creationId xmlns:p14="http://schemas.microsoft.com/office/powerpoint/2010/main" val="273740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54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D88A32D-D6A6-4107-A1E6-2711DBE27D01}" type="datetime1">
              <a:rPr lang="en-US" smtClean="0"/>
              <a:t>6/18/2015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extLst>
      <p:ext uri="{BB962C8B-B14F-4D97-AF65-F5344CB8AC3E}">
        <p14:creationId xmlns:p14="http://schemas.microsoft.com/office/powerpoint/2010/main" val="310983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54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D88A32D-D6A6-4107-A1E6-2711DBE27D01}" type="datetime1">
              <a:rPr lang="en-US" smtClean="0"/>
              <a:t>6/18/2015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dirty="0"/>
          </a:p>
        </p:txBody>
      </p:sp>
    </p:spTree>
    <p:extLst>
      <p:ext uri="{BB962C8B-B14F-4D97-AF65-F5344CB8AC3E}">
        <p14:creationId xmlns:p14="http://schemas.microsoft.com/office/powerpoint/2010/main" val="135083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6" name="Date Placeholder 5"/>
          <p:cNvSpPr>
            <a:spLocks noGrp="1"/>
          </p:cNvSpPr>
          <p:nvPr>
            <p:ph type="dt" idx="10"/>
          </p:nvPr>
        </p:nvSpPr>
        <p:spPr>
          <a:xfrm>
            <a:off x="3884613" y="0"/>
            <a:ext cx="2971800" cy="457200"/>
          </a:xfrm>
          <a:prstGeom prst="rect">
            <a:avLst/>
          </a:prstGeom>
        </p:spPr>
        <p:txBody>
          <a:bodyPr/>
          <a:lstStyle/>
          <a:p>
            <a:fld id="{CF65DC99-4379-44AE-9BA7-822724421C33}" type="datetime1">
              <a:rPr lang="en-US" smtClean="0"/>
              <a:t>6/18/2015</a:t>
            </a:fld>
            <a:endParaRPr lang="en-US" dirty="0"/>
          </a:p>
        </p:txBody>
      </p:sp>
      <p:sp>
        <p:nvSpPr>
          <p:cNvPr id="9" name="Footer Placeholder 8"/>
          <p:cNvSpPr>
            <a:spLocks noGrp="1"/>
          </p:cNvSpPr>
          <p:nvPr>
            <p:ph type="ftr" sz="quarter" idx="11"/>
          </p:nvPr>
        </p:nvSpPr>
        <p:spPr>
          <a:xfrm>
            <a:off x="0" y="8685213"/>
            <a:ext cx="6172200" cy="4572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11" name="Header Placeholder 10"/>
          <p:cNvSpPr>
            <a:spLocks noGrp="1"/>
          </p:cNvSpPr>
          <p:nvPr>
            <p:ph type="hdr" sz="quarter" idx="13"/>
          </p:nvPr>
        </p:nvSpPr>
        <p:spPr>
          <a:xfrm>
            <a:off x="0" y="0"/>
            <a:ext cx="2971800" cy="457200"/>
          </a:xfrm>
          <a:prstGeom prst="rect">
            <a:avLst/>
          </a:prstGeom>
        </p:spPr>
        <p:txBody>
          <a:bodyPr/>
          <a:lstStyle/>
          <a:p>
            <a:r>
              <a:rPr lang="en-US" dirty="0" smtClean="0"/>
              <a:t>Microsoft Consumer Channels and Central Marketing Group</a:t>
            </a:r>
            <a:endParaRPr lang="en-US" dirty="0"/>
          </a:p>
        </p:txBody>
      </p:sp>
    </p:spTree>
    <p:extLst>
      <p:ext uri="{BB962C8B-B14F-4D97-AF65-F5344CB8AC3E}">
        <p14:creationId xmlns:p14="http://schemas.microsoft.com/office/powerpoint/2010/main" val="983086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744" y="2524008"/>
            <a:ext cx="4783931" cy="914096"/>
          </a:xfrm>
        </p:spPr>
        <p:txBody>
          <a:bodyPr anchor="b" anchorCtr="0"/>
          <a:lstStyle>
            <a:lvl1pPr>
              <a:defRPr sz="55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16744" y="3495314"/>
            <a:ext cx="4783931" cy="332399"/>
          </a:xfrm>
        </p:spPr>
        <p:txBody>
          <a:bodyPr wrap="square">
            <a:spAutoFit/>
          </a:bodyPr>
          <a:lstStyle>
            <a:lvl1pPr marL="0" indent="0">
              <a:spcBef>
                <a:spcPts val="0"/>
              </a:spcBef>
              <a:buNone/>
              <a:defRPr spc="-70" baseline="0">
                <a:solidFill>
                  <a:schemeClr val="bg1"/>
                </a:solidFill>
                <a:latin typeface="+mn-lt"/>
              </a:defRPr>
            </a:lvl1pPr>
          </a:lstStyle>
          <a:p>
            <a:pPr lvl="0"/>
            <a:r>
              <a:rPr lang="en-US" dirty="0" smtClean="0"/>
              <a:t>Speaker name  |  Title</a:t>
            </a:r>
            <a:endParaRPr lang="en-US" dirty="0"/>
          </a:p>
        </p:txBody>
      </p:sp>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744" y="6178838"/>
            <a:ext cx="1887223" cy="402271"/>
          </a:xfrm>
          <a:prstGeom prst="rect">
            <a:avLst/>
          </a:prstGeom>
        </p:spPr>
      </p:pic>
      <p:sp>
        <p:nvSpPr>
          <p:cNvPr id="52" name="Picture Placeholder 3"/>
          <p:cNvSpPr>
            <a:spLocks noGrp="1"/>
          </p:cNvSpPr>
          <p:nvPr>
            <p:ph type="pic" sz="quarter" idx="14" hasCustomPrompt="1"/>
          </p:nvPr>
        </p:nvSpPr>
        <p:spPr>
          <a:xfrm>
            <a:off x="3355083" y="6178838"/>
            <a:ext cx="1528763" cy="469322"/>
          </a:xfrm>
        </p:spPr>
        <p:txBody>
          <a:bodyPr>
            <a:noAutofit/>
          </a:bodyPr>
          <a:lstStyle>
            <a:lvl1pPr marL="0" indent="0">
              <a:buNone/>
              <a:defRPr sz="1200" b="0" spc="0" baseline="0">
                <a:solidFill>
                  <a:schemeClr val="bg2"/>
                </a:solidFill>
              </a:defRPr>
            </a:lvl1pPr>
          </a:lstStyle>
          <a:p>
            <a:r>
              <a:rPr lang="en-US" dirty="0" smtClean="0"/>
              <a:t>Insert Product Logo</a:t>
            </a:r>
            <a:endParaRPr lang="en-US" dirty="0"/>
          </a:p>
        </p:txBody>
      </p:sp>
      <p:sp>
        <p:nvSpPr>
          <p:cNvPr id="4" name="Picture Placeholder 3"/>
          <p:cNvSpPr>
            <a:spLocks noGrp="1"/>
          </p:cNvSpPr>
          <p:nvPr>
            <p:ph type="pic" sz="quarter" idx="16"/>
          </p:nvPr>
        </p:nvSpPr>
        <p:spPr>
          <a:xfrm>
            <a:off x="6080125" y="0"/>
            <a:ext cx="6108700" cy="6858000"/>
          </a:xfrm>
        </p:spPr>
        <p:txBody>
          <a:bodyPr/>
          <a:lstStyle/>
          <a:p>
            <a:endParaRPr lang="en-US"/>
          </a:p>
        </p:txBody>
      </p:sp>
      <p:sp>
        <p:nvSpPr>
          <p:cNvPr id="12" name="TextBox 11"/>
          <p:cNvSpPr txBox="1"/>
          <p:nvPr userDrawn="1"/>
        </p:nvSpPr>
        <p:spPr>
          <a:xfrm>
            <a:off x="616744" y="684574"/>
            <a:ext cx="3343367" cy="261610"/>
          </a:xfrm>
          <a:prstGeom prst="rect">
            <a:avLst/>
          </a:prstGeom>
          <a:noFill/>
        </p:spPr>
        <p:txBody>
          <a:bodyPr wrap="square" lIns="0" tIns="0" rIns="0" bIns="0" rtlCol="0">
            <a:spAutoFit/>
          </a:bodyPr>
          <a:lstStyle/>
          <a:p>
            <a:r>
              <a:rPr lang="en-US" sz="1700" b="0" dirty="0" smtClean="0">
                <a:solidFill>
                  <a:schemeClr val="bg1"/>
                </a:solidFill>
              </a:rPr>
              <a:t>Microsoft Immersion Experience</a:t>
            </a:r>
          </a:p>
        </p:txBody>
      </p:sp>
    </p:spTree>
    <p:extLst>
      <p:ext uri="{BB962C8B-B14F-4D97-AF65-F5344CB8AC3E}">
        <p14:creationId xmlns:p14="http://schemas.microsoft.com/office/powerpoint/2010/main" val="374606409"/>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600075" y="283032"/>
            <a:ext cx="11068051" cy="747897"/>
          </a:xfrm>
        </p:spPr>
        <p:txBody>
          <a:bodyPr/>
          <a:lstStyle/>
          <a:p>
            <a:r>
              <a:rPr lang="en-US" dirty="0" smtClean="0"/>
              <a:t>Click to edit Master title style</a:t>
            </a:r>
            <a:endParaRPr lang="en-US" dirty="0"/>
          </a:p>
        </p:txBody>
      </p:sp>
      <p:sp>
        <p:nvSpPr>
          <p:cNvPr id="9" name="Content Placeholder 8"/>
          <p:cNvSpPr>
            <a:spLocks noGrp="1"/>
          </p:cNvSpPr>
          <p:nvPr>
            <p:ph sz="quarter" idx="12"/>
          </p:nvPr>
        </p:nvSpPr>
        <p:spPr>
          <a:xfrm>
            <a:off x="600075" y="1447800"/>
            <a:ext cx="11068049" cy="4343400"/>
          </a:xfrm>
        </p:spPr>
        <p:txBody>
          <a:bodyPr/>
          <a:lstStyle>
            <a:lvl1pPr marL="285750" indent="-285750">
              <a:spcBef>
                <a:spcPts val="1800"/>
              </a:spcBef>
              <a:buSzPct val="65000"/>
              <a:defRPr sz="2400">
                <a:solidFill>
                  <a:schemeClr val="accent1">
                    <a:lumMod val="50000"/>
                  </a:schemeClr>
                </a:solidFill>
              </a:defRPr>
            </a:lvl1pPr>
            <a:lvl2pPr>
              <a:defRPr>
                <a:solidFill>
                  <a:schemeClr val="bg1"/>
                </a:solidFill>
              </a:defRPr>
            </a:lvl2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84009212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596346" y="283270"/>
            <a:ext cx="11075749" cy="747897"/>
          </a:xfrm>
        </p:spPr>
        <p:txBody>
          <a:bodyPr/>
          <a:lstStyle/>
          <a:p>
            <a:r>
              <a:rPr lang="en-US" dirty="0" smtClean="0"/>
              <a:t>Click to edit Master title style</a:t>
            </a:r>
            <a:endParaRPr lang="en-US" dirty="0"/>
          </a:p>
        </p:txBody>
      </p:sp>
      <p:sp>
        <p:nvSpPr>
          <p:cNvPr id="6" name="Content Placeholder 5"/>
          <p:cNvSpPr>
            <a:spLocks noGrp="1"/>
          </p:cNvSpPr>
          <p:nvPr>
            <p:ph sz="quarter" idx="13"/>
          </p:nvPr>
        </p:nvSpPr>
        <p:spPr>
          <a:xfrm>
            <a:off x="596346" y="1447800"/>
            <a:ext cx="5318679" cy="4343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8"/>
          <p:cNvSpPr>
            <a:spLocks noGrp="1"/>
          </p:cNvSpPr>
          <p:nvPr>
            <p:ph sz="quarter" idx="14"/>
          </p:nvPr>
        </p:nvSpPr>
        <p:spPr>
          <a:xfrm>
            <a:off x="6350287" y="1447800"/>
            <a:ext cx="5321808"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121509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Photo">
    <p:bg>
      <p:bgRef idx="1001">
        <a:schemeClr val="bg1"/>
      </p:bgRef>
    </p:bg>
    <p:spTree>
      <p:nvGrpSpPr>
        <p:cNvPr id="1" name=""/>
        <p:cNvGrpSpPr/>
        <p:nvPr/>
      </p:nvGrpSpPr>
      <p:grpSpPr>
        <a:xfrm>
          <a:off x="0" y="0"/>
          <a:ext cx="0" cy="0"/>
          <a:chOff x="0" y="0"/>
          <a:chExt cx="0" cy="0"/>
        </a:xfrm>
      </p:grpSpPr>
      <p:sp>
        <p:nvSpPr>
          <p:cNvPr id="35" name="Text Placeholder 3"/>
          <p:cNvSpPr>
            <a:spLocks noGrp="1"/>
          </p:cNvSpPr>
          <p:nvPr>
            <p:ph type="body" sz="quarter" idx="11"/>
          </p:nvPr>
        </p:nvSpPr>
        <p:spPr>
          <a:xfrm>
            <a:off x="588526" y="1616822"/>
            <a:ext cx="5508265" cy="4402978"/>
          </a:xfrm>
        </p:spPr>
        <p:txBody>
          <a:bodyPr>
            <a:noAutofit/>
          </a:bodyPr>
          <a:lstStyle>
            <a:lvl1pPr marL="0" indent="0">
              <a:spcBef>
                <a:spcPts val="1600"/>
              </a:spcBef>
              <a:buNone/>
              <a:defRPr sz="2400">
                <a:solidFill>
                  <a:schemeClr val="accent1">
                    <a:lumMod val="50000"/>
                  </a:schemeClr>
                </a:solidFill>
              </a:defRPr>
            </a:lvl1pPr>
            <a:lvl2pPr marL="233363" indent="-233363">
              <a:spcBef>
                <a:spcPts val="600"/>
              </a:spcBef>
              <a:buClr>
                <a:schemeClr val="tx2">
                  <a:lumMod val="65000"/>
                  <a:lumOff val="35000"/>
                </a:schemeClr>
              </a:buClr>
              <a:buSzPct val="120000"/>
              <a:defRPr sz="2000">
                <a:solidFill>
                  <a:schemeClr val="tx1"/>
                </a:solidFill>
              </a:defRPr>
            </a:lvl2pPr>
          </a:lstStyle>
          <a:p>
            <a:pPr lvl="0"/>
            <a:r>
              <a:rPr lang="en-US" dirty="0" smtClean="0"/>
              <a:t>Click to edit Master text styles</a:t>
            </a:r>
          </a:p>
          <a:p>
            <a:pPr lvl="1"/>
            <a:r>
              <a:rPr lang="en-US" dirty="0" smtClean="0"/>
              <a:t>Second level</a:t>
            </a:r>
          </a:p>
        </p:txBody>
      </p:sp>
      <p:sp>
        <p:nvSpPr>
          <p:cNvPr id="19" name="Picture Placeholder 12"/>
          <p:cNvSpPr>
            <a:spLocks noGrp="1"/>
          </p:cNvSpPr>
          <p:nvPr>
            <p:ph type="pic" sz="quarter" idx="16" hasCustomPrompt="1"/>
          </p:nvPr>
        </p:nvSpPr>
        <p:spPr>
          <a:xfrm>
            <a:off x="6702426" y="-2"/>
            <a:ext cx="5486400" cy="6858001"/>
          </a:xfrm>
          <a:prstGeom prst="rect">
            <a:avLst/>
          </a:prstGeom>
        </p:spPr>
        <p:txBody>
          <a:bodyPr anchor="ctr" anchorCtr="1">
            <a:noAutofit/>
          </a:bodyPr>
          <a:lstStyle>
            <a:lvl1pPr>
              <a:defRPr>
                <a:solidFill>
                  <a:schemeClr val="tx1"/>
                </a:solidFill>
              </a:defRPr>
            </a:lvl1pPr>
          </a:lstStyle>
          <a:p>
            <a:r>
              <a:rPr lang="en-US" dirty="0" smtClean="0"/>
              <a:t>Click icon to add photo</a:t>
            </a:r>
            <a:endParaRPr lang="en-US" dirty="0"/>
          </a:p>
        </p:txBody>
      </p:sp>
      <p:sp>
        <p:nvSpPr>
          <p:cNvPr id="5" name="Title 1"/>
          <p:cNvSpPr>
            <a:spLocks noGrp="1"/>
          </p:cNvSpPr>
          <p:nvPr>
            <p:ph type="title"/>
          </p:nvPr>
        </p:nvSpPr>
        <p:spPr>
          <a:xfrm>
            <a:off x="596347" y="283270"/>
            <a:ext cx="6106080" cy="74789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1397474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4899237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39123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 whit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20700" y="6298300"/>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chemeClr val="bg2">
                    <a:lumMod val="65000"/>
                    <a:lumOff val="35000"/>
                  </a:schemeClr>
                </a:soli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700" dirty="0">
                <a:solidFill>
                  <a:schemeClr val="bg2">
                    <a:lumMod val="65000"/>
                    <a:lumOff val="35000"/>
                  </a:schemeClr>
                </a:soli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br>
              <a:rPr lang="en-US" sz="700" dirty="0">
                <a:solidFill>
                  <a:schemeClr val="bg2">
                    <a:lumMod val="65000"/>
                    <a:lumOff val="35000"/>
                  </a:schemeClr>
                </a:solidFill>
                <a:latin typeface="Segoe UI" pitchFamily="34" charset="0"/>
                <a:ea typeface="Segoe UI" pitchFamily="34" charset="0"/>
                <a:cs typeface="Segoe UI" pitchFamily="34" charset="0"/>
              </a:rPr>
            </a:br>
            <a:r>
              <a:rPr lang="en-US" sz="700" dirty="0">
                <a:solidFill>
                  <a:schemeClr val="bg2">
                    <a:lumMod val="65000"/>
                    <a:lumOff val="35000"/>
                  </a:schemeClr>
                </a:solidFill>
                <a:latin typeface="Segoe UI" pitchFamily="34" charset="0"/>
                <a:ea typeface="Segoe UI" pitchFamily="34" charset="0"/>
                <a:cs typeface="Segoe UI" pitchFamily="34" charset="0"/>
              </a:rPr>
              <a:t>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descr="C:\Users\Sarah\Documents\_SSD_Business\Clients\BuzzBee\1211_AUG_2012\#1649_ProductivityDays\Art_client supplied\Logos_shapes\Microsoft_logo_All_colors\MSFT_logo_rgb_C-Gray.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6263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83420" y="4353045"/>
            <a:ext cx="10993597" cy="757131"/>
          </a:xfrm>
        </p:spPr>
        <p:txBody>
          <a:bodyPr anchor="b" anchorCtr="0"/>
          <a:lstStyle>
            <a:lvl1pPr>
              <a:defRPr sz="5500" spc="-151" baseline="0"/>
            </a:lvl1pPr>
          </a:lstStyle>
          <a:p>
            <a:r>
              <a:rPr lang="en-US" dirty="0" smtClean="0"/>
              <a:t>Click to edit title style</a:t>
            </a:r>
            <a:endParaRPr lang="en-US" dirty="0"/>
          </a:p>
        </p:txBody>
      </p:sp>
      <p:sp>
        <p:nvSpPr>
          <p:cNvPr id="5" name="Text Placeholder 4"/>
          <p:cNvSpPr>
            <a:spLocks noGrp="1"/>
          </p:cNvSpPr>
          <p:nvPr userDrawn="1">
            <p:ph type="body" sz="quarter" idx="12" hasCustomPrompt="1"/>
          </p:nvPr>
        </p:nvSpPr>
        <p:spPr>
          <a:xfrm>
            <a:off x="621517" y="5181610"/>
            <a:ext cx="10939111" cy="622400"/>
          </a:xfrm>
        </p:spPr>
        <p:txBody>
          <a:bodyPr>
            <a:noAutofit/>
          </a:bodyPr>
          <a:lstStyle>
            <a:lvl1pPr marL="0" indent="0">
              <a:lnSpc>
                <a:spcPct val="100000"/>
              </a:lnSpc>
              <a:spcBef>
                <a:spcPts val="0"/>
              </a:spcBef>
              <a:buNone/>
              <a:defRPr sz="2800" spc="-71" baseline="0">
                <a:solidFill>
                  <a:schemeClr val="bg1"/>
                </a:solidFill>
                <a:latin typeface="+mn-lt"/>
              </a:defRPr>
            </a:lvl1pPr>
          </a:lstStyle>
          <a:p>
            <a:pPr lvl="0"/>
            <a:r>
              <a:rPr lang="en-US" dirty="0" smtClean="0"/>
              <a:t>Speaker name  |  Title</a:t>
            </a:r>
            <a:endParaRPr lang="en-US" dirty="0"/>
          </a:p>
        </p:txBody>
      </p:sp>
      <p:sp>
        <p:nvSpPr>
          <p:cNvPr id="31" name="TextBox 30"/>
          <p:cNvSpPr txBox="1"/>
          <p:nvPr userDrawn="1"/>
        </p:nvSpPr>
        <p:spPr>
          <a:xfrm>
            <a:off x="621518" y="3968819"/>
            <a:ext cx="3343367" cy="261610"/>
          </a:xfrm>
          <a:prstGeom prst="rect">
            <a:avLst/>
          </a:prstGeom>
          <a:noFill/>
        </p:spPr>
        <p:txBody>
          <a:bodyPr wrap="square" lIns="0" tIns="0" rIns="0" bIns="0" rtlCol="0">
            <a:spAutoFit/>
          </a:bodyPr>
          <a:lstStyle/>
          <a:p>
            <a:r>
              <a:rPr lang="en-US" sz="1700" b="0" dirty="0" smtClean="0">
                <a:solidFill>
                  <a:schemeClr val="bg1"/>
                </a:solidFill>
              </a:rPr>
              <a:t>Microsoft Immersion Experience</a:t>
            </a:r>
          </a:p>
        </p:txBody>
      </p:sp>
      <p:pic>
        <p:nvPicPr>
          <p:cNvPr id="32" name="Picture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518" y="6179085"/>
            <a:ext cx="1887223" cy="402271"/>
          </a:xfrm>
          <a:prstGeom prst="rect">
            <a:avLst/>
          </a:prstGeom>
        </p:spPr>
      </p:pic>
      <p:sp>
        <p:nvSpPr>
          <p:cNvPr id="37" name="Picture Placeholder 3"/>
          <p:cNvSpPr>
            <a:spLocks noGrp="1"/>
          </p:cNvSpPr>
          <p:nvPr>
            <p:ph type="pic" sz="quarter" idx="14" hasCustomPrompt="1"/>
          </p:nvPr>
        </p:nvSpPr>
        <p:spPr>
          <a:xfrm>
            <a:off x="10048254" y="6188236"/>
            <a:ext cx="1528763" cy="469322"/>
          </a:xfrm>
        </p:spPr>
        <p:txBody>
          <a:bodyPr>
            <a:noAutofit/>
          </a:bodyPr>
          <a:lstStyle>
            <a:lvl1pPr marL="0" indent="0">
              <a:buNone/>
              <a:defRPr sz="1200" b="0" spc="0" baseline="0"/>
            </a:lvl1pPr>
          </a:lstStyle>
          <a:p>
            <a:r>
              <a:rPr lang="en-US" dirty="0" smtClean="0"/>
              <a:t>Insert Product Logo</a:t>
            </a:r>
            <a:endParaRPr lang="en-US" dirty="0"/>
          </a:p>
        </p:txBody>
      </p:sp>
      <p:sp>
        <p:nvSpPr>
          <p:cNvPr id="4" name="Picture Placeholder 3"/>
          <p:cNvSpPr>
            <a:spLocks noGrp="1"/>
          </p:cNvSpPr>
          <p:nvPr>
            <p:ph type="pic" sz="quarter" idx="16"/>
          </p:nvPr>
        </p:nvSpPr>
        <p:spPr>
          <a:xfrm>
            <a:off x="0" y="0"/>
            <a:ext cx="12188825" cy="3494088"/>
          </a:xfrm>
        </p:spPr>
        <p:txBody>
          <a:bodyPr/>
          <a:lstStyle/>
          <a:p>
            <a:endParaRPr lang="en-US"/>
          </a:p>
        </p:txBody>
      </p:sp>
    </p:spTree>
    <p:extLst>
      <p:ext uri="{BB962C8B-B14F-4D97-AF65-F5344CB8AC3E}">
        <p14:creationId xmlns:p14="http://schemas.microsoft.com/office/powerpoint/2010/main" val="280740267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Full Bleed Photo">
    <p:spTree>
      <p:nvGrpSpPr>
        <p:cNvPr id="1" name=""/>
        <p:cNvGrpSpPr/>
        <p:nvPr/>
      </p:nvGrpSpPr>
      <p:grpSpPr>
        <a:xfrm>
          <a:off x="0" y="0"/>
          <a:ext cx="0" cy="0"/>
          <a:chOff x="0" y="0"/>
          <a:chExt cx="0" cy="0"/>
        </a:xfrm>
      </p:grpSpPr>
      <p:pic>
        <p:nvPicPr>
          <p:cNvPr id="19" name="Picture 2" descr="C:\Users\Sarah\Documents\_SSD_Business\Clients\BuzzBee\1211_AUG_2012\#1649_ProductivityDays\Photos\High res\WIN12_Renee_04_RGB.tif"/>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l="10822" t="10811" r="12"/>
          <a:stretch/>
        </p:blipFill>
        <p:spPr bwMode="auto">
          <a:xfrm flipH="1">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bwMode="auto">
          <a:xfrm>
            <a:off x="0" y="5870864"/>
            <a:ext cx="12188825" cy="987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518" y="6173730"/>
            <a:ext cx="1887223" cy="402271"/>
          </a:xfrm>
          <a:prstGeom prst="rect">
            <a:avLst/>
          </a:prstGeom>
        </p:spPr>
      </p:pic>
      <p:sp>
        <p:nvSpPr>
          <p:cNvPr id="2" name="Title 1"/>
          <p:cNvSpPr>
            <a:spLocks noGrp="1"/>
          </p:cNvSpPr>
          <p:nvPr userDrawn="1">
            <p:ph type="title" hasCustomPrompt="1"/>
          </p:nvPr>
        </p:nvSpPr>
        <p:spPr>
          <a:xfrm>
            <a:off x="583420" y="2519542"/>
            <a:ext cx="6444909" cy="757131"/>
          </a:xfrm>
        </p:spPr>
        <p:txBody>
          <a:bodyPr anchor="b" anchorCtr="0"/>
          <a:lstStyle>
            <a:lvl1pPr>
              <a:defRPr sz="5500" spc="-151" baseline="0"/>
            </a:lvl1pPr>
          </a:lstStyle>
          <a:p>
            <a:r>
              <a:rPr lang="en-US" dirty="0" smtClean="0"/>
              <a:t>Click to edit title style</a:t>
            </a:r>
            <a:endParaRPr lang="en-US" dirty="0"/>
          </a:p>
        </p:txBody>
      </p:sp>
      <p:sp>
        <p:nvSpPr>
          <p:cNvPr id="5" name="Text Placeholder 4"/>
          <p:cNvSpPr>
            <a:spLocks noGrp="1"/>
          </p:cNvSpPr>
          <p:nvPr userDrawn="1">
            <p:ph type="body" sz="quarter" idx="12" hasCustomPrompt="1"/>
          </p:nvPr>
        </p:nvSpPr>
        <p:spPr>
          <a:xfrm>
            <a:off x="621518" y="3348107"/>
            <a:ext cx="6412967" cy="622400"/>
          </a:xfrm>
        </p:spPr>
        <p:txBody>
          <a:bodyPr>
            <a:noAutofit/>
          </a:bodyPr>
          <a:lstStyle>
            <a:lvl1pPr marL="0" indent="0">
              <a:lnSpc>
                <a:spcPct val="100000"/>
              </a:lnSpc>
              <a:spcBef>
                <a:spcPts val="0"/>
              </a:spcBef>
              <a:buNone/>
              <a:defRPr sz="2800" spc="-71" baseline="0">
                <a:solidFill>
                  <a:schemeClr val="bg1"/>
                </a:solidFill>
                <a:latin typeface="+mn-lt"/>
              </a:defRPr>
            </a:lvl1pPr>
          </a:lstStyle>
          <a:p>
            <a:pPr lvl="0"/>
            <a:r>
              <a:rPr lang="en-US" dirty="0" smtClean="0"/>
              <a:t>Speaker name  |  Title</a:t>
            </a:r>
            <a:endParaRPr lang="en-US" dirty="0"/>
          </a:p>
        </p:txBody>
      </p:sp>
      <p:sp>
        <p:nvSpPr>
          <p:cNvPr id="37" name="Picture Placeholder 3"/>
          <p:cNvSpPr>
            <a:spLocks noGrp="1"/>
          </p:cNvSpPr>
          <p:nvPr>
            <p:ph type="pic" sz="quarter" idx="14" hasCustomPrompt="1"/>
          </p:nvPr>
        </p:nvSpPr>
        <p:spPr>
          <a:xfrm>
            <a:off x="10053157" y="6184900"/>
            <a:ext cx="1528763" cy="469322"/>
          </a:xfrm>
        </p:spPr>
        <p:txBody>
          <a:bodyPr>
            <a:noAutofit/>
          </a:bodyPr>
          <a:lstStyle>
            <a:lvl1pPr marL="0" indent="0">
              <a:buNone/>
              <a:defRPr sz="1200" b="0" spc="0" baseline="0"/>
            </a:lvl1pPr>
          </a:lstStyle>
          <a:p>
            <a:r>
              <a:rPr lang="en-US" dirty="0" smtClean="0"/>
              <a:t>Insert Product Logo</a:t>
            </a:r>
            <a:endParaRPr lang="en-US" dirty="0"/>
          </a:p>
        </p:txBody>
      </p:sp>
    </p:spTree>
    <p:extLst>
      <p:ext uri="{BB962C8B-B14F-4D97-AF65-F5344CB8AC3E}">
        <p14:creationId xmlns:p14="http://schemas.microsoft.com/office/powerpoint/2010/main" val="352444170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No Photo">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83420" y="2519542"/>
            <a:ext cx="10998500" cy="757131"/>
          </a:xfrm>
        </p:spPr>
        <p:txBody>
          <a:bodyPr anchor="b" anchorCtr="0"/>
          <a:lstStyle>
            <a:lvl1pPr>
              <a:defRPr sz="5500" spc="-151" baseline="0"/>
            </a:lvl1pPr>
          </a:lstStyle>
          <a:p>
            <a:r>
              <a:rPr lang="en-US" dirty="0" smtClean="0"/>
              <a:t>Click to edit title style</a:t>
            </a:r>
            <a:endParaRPr lang="en-US" dirty="0"/>
          </a:p>
        </p:txBody>
      </p:sp>
      <p:sp>
        <p:nvSpPr>
          <p:cNvPr id="5" name="Text Placeholder 4"/>
          <p:cNvSpPr>
            <a:spLocks noGrp="1"/>
          </p:cNvSpPr>
          <p:nvPr userDrawn="1">
            <p:ph type="body" sz="quarter" idx="12" hasCustomPrompt="1"/>
          </p:nvPr>
        </p:nvSpPr>
        <p:spPr>
          <a:xfrm>
            <a:off x="621518" y="3348107"/>
            <a:ext cx="10943990" cy="622400"/>
          </a:xfrm>
        </p:spPr>
        <p:txBody>
          <a:bodyPr>
            <a:noAutofit/>
          </a:bodyPr>
          <a:lstStyle>
            <a:lvl1pPr marL="0" indent="0">
              <a:lnSpc>
                <a:spcPct val="100000"/>
              </a:lnSpc>
              <a:spcBef>
                <a:spcPts val="0"/>
              </a:spcBef>
              <a:buNone/>
              <a:defRPr sz="2800" spc="-71" baseline="0">
                <a:solidFill>
                  <a:schemeClr val="bg1"/>
                </a:solidFill>
                <a:latin typeface="+mn-lt"/>
              </a:defRPr>
            </a:lvl1pPr>
          </a:lstStyle>
          <a:p>
            <a:pPr lvl="0"/>
            <a:r>
              <a:rPr lang="en-US" dirty="0" smtClean="0"/>
              <a:t>Speaker name  |  Title</a:t>
            </a:r>
            <a:endParaRPr lang="en-US" dirty="0"/>
          </a:p>
        </p:txBody>
      </p:sp>
      <p:sp>
        <p:nvSpPr>
          <p:cNvPr id="31" name="TextBox 30"/>
          <p:cNvSpPr txBox="1"/>
          <p:nvPr userDrawn="1"/>
        </p:nvSpPr>
        <p:spPr>
          <a:xfrm>
            <a:off x="603684" y="2076550"/>
            <a:ext cx="3343367" cy="261610"/>
          </a:xfrm>
          <a:prstGeom prst="rect">
            <a:avLst/>
          </a:prstGeom>
          <a:noFill/>
        </p:spPr>
        <p:txBody>
          <a:bodyPr wrap="square" lIns="0" tIns="0" rIns="0" bIns="0" rtlCol="0">
            <a:spAutoFit/>
          </a:bodyPr>
          <a:lstStyle/>
          <a:p>
            <a:r>
              <a:rPr lang="en-US" sz="1700" b="0" dirty="0" smtClean="0">
                <a:solidFill>
                  <a:schemeClr val="bg2"/>
                </a:solidFill>
              </a:rPr>
              <a:t>Microsoft Immersion Experience</a:t>
            </a:r>
          </a:p>
        </p:txBody>
      </p:sp>
      <p:pic>
        <p:nvPicPr>
          <p:cNvPr id="32" name="Picture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518" y="6173730"/>
            <a:ext cx="1887223" cy="402271"/>
          </a:xfrm>
          <a:prstGeom prst="rect">
            <a:avLst/>
          </a:prstGeom>
        </p:spPr>
      </p:pic>
      <p:sp>
        <p:nvSpPr>
          <p:cNvPr id="37" name="Picture Placeholder 3"/>
          <p:cNvSpPr>
            <a:spLocks noGrp="1"/>
          </p:cNvSpPr>
          <p:nvPr>
            <p:ph type="pic" sz="quarter" idx="14" hasCustomPrompt="1"/>
          </p:nvPr>
        </p:nvSpPr>
        <p:spPr>
          <a:xfrm>
            <a:off x="10053157" y="6184900"/>
            <a:ext cx="1528763" cy="469322"/>
          </a:xfrm>
        </p:spPr>
        <p:txBody>
          <a:bodyPr>
            <a:noAutofit/>
          </a:bodyPr>
          <a:lstStyle>
            <a:lvl1pPr marL="0" indent="0">
              <a:buNone/>
              <a:defRPr sz="1200" b="0" spc="0" baseline="0"/>
            </a:lvl1pPr>
          </a:lstStyle>
          <a:p>
            <a:r>
              <a:rPr lang="en-US" dirty="0" smtClean="0"/>
              <a:t>Insert Product Logo</a:t>
            </a:r>
            <a:endParaRPr lang="en-US" dirty="0"/>
          </a:p>
        </p:txBody>
      </p:sp>
    </p:spTree>
    <p:extLst>
      <p:ext uri="{BB962C8B-B14F-4D97-AF65-F5344CB8AC3E}">
        <p14:creationId xmlns:p14="http://schemas.microsoft.com/office/powerpoint/2010/main" val="30928756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Blue">
    <p:bg>
      <p:bgPr>
        <a:solidFill>
          <a:schemeClr val="accent1"/>
        </a:solidFill>
        <a:effectLst/>
      </p:bgPr>
    </p:bg>
    <p:spTree>
      <p:nvGrpSpPr>
        <p:cNvPr id="1" name=""/>
        <p:cNvGrpSpPr/>
        <p:nvPr/>
      </p:nvGrpSpPr>
      <p:grpSpPr>
        <a:xfrm>
          <a:off x="0" y="0"/>
          <a:ext cx="0" cy="0"/>
          <a:chOff x="0" y="0"/>
          <a:chExt cx="0" cy="0"/>
        </a:xfrm>
      </p:grpSpPr>
      <p:sp>
        <p:nvSpPr>
          <p:cNvPr id="26" name="Title 1"/>
          <p:cNvSpPr>
            <a:spLocks noGrp="1"/>
          </p:cNvSpPr>
          <p:nvPr>
            <p:ph type="title"/>
          </p:nvPr>
        </p:nvSpPr>
        <p:spPr>
          <a:xfrm>
            <a:off x="606054" y="1960906"/>
            <a:ext cx="10976345" cy="2215991"/>
          </a:xfrm>
        </p:spPr>
        <p:txBody>
          <a:bodyPr anchor="b">
            <a:noAutofit/>
          </a:bodyPr>
          <a:lstStyle>
            <a:lvl1pPr>
              <a:defRPr sz="80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sz="quarter" idx="10" hasCustomPrompt="1"/>
          </p:nvPr>
        </p:nvSpPr>
        <p:spPr>
          <a:xfrm>
            <a:off x="606425" y="4352925"/>
            <a:ext cx="10975975" cy="771525"/>
          </a:xfrm>
        </p:spPr>
        <p:txBody>
          <a:bodyPr>
            <a:noAutofit/>
          </a:bodyPr>
          <a:lstStyle>
            <a:lvl1pPr marL="0" indent="0">
              <a:buNone/>
              <a:defRPr sz="3200" baseline="0">
                <a:solidFill>
                  <a:schemeClr val="bg1"/>
                </a:solidFill>
                <a:latin typeface="+mn-lt"/>
              </a:defRPr>
            </a:lvl1pPr>
            <a:lvl2pPr marL="339725" indent="0">
              <a:buNone/>
              <a:defRPr/>
            </a:lvl2pPr>
            <a:lvl3pPr marL="573088" indent="0">
              <a:buNone/>
              <a:defRPr/>
            </a:lvl3pPr>
            <a:lvl4pPr marL="798513" indent="0">
              <a:buNone/>
              <a:defRPr/>
            </a:lvl4pPr>
            <a:lvl5pPr marL="1030288" indent="0">
              <a:buNone/>
              <a:defRPr/>
            </a:lvl5pPr>
          </a:lstStyle>
          <a:p>
            <a:pPr lvl="0"/>
            <a:r>
              <a:rPr lang="en-US" dirty="0" smtClean="0"/>
              <a:t>Click to edit Subtitle</a:t>
            </a:r>
          </a:p>
        </p:txBody>
      </p:sp>
    </p:spTree>
    <p:extLst>
      <p:ext uri="{BB962C8B-B14F-4D97-AF65-F5344CB8AC3E}">
        <p14:creationId xmlns:p14="http://schemas.microsoft.com/office/powerpoint/2010/main" val="14856854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Slide-Light Green">
    <p:bg>
      <p:bgPr>
        <a:solidFill>
          <a:schemeClr val="accent2"/>
        </a:solidFill>
        <a:effectLst/>
      </p:bgPr>
    </p:bg>
    <p:spTree>
      <p:nvGrpSpPr>
        <p:cNvPr id="1" name=""/>
        <p:cNvGrpSpPr/>
        <p:nvPr/>
      </p:nvGrpSpPr>
      <p:grpSpPr>
        <a:xfrm>
          <a:off x="0" y="0"/>
          <a:ext cx="0" cy="0"/>
          <a:chOff x="0" y="0"/>
          <a:chExt cx="0" cy="0"/>
        </a:xfrm>
      </p:grpSpPr>
      <p:sp>
        <p:nvSpPr>
          <p:cNvPr id="26" name="Title 1"/>
          <p:cNvSpPr>
            <a:spLocks noGrp="1"/>
          </p:cNvSpPr>
          <p:nvPr>
            <p:ph type="title"/>
          </p:nvPr>
        </p:nvSpPr>
        <p:spPr>
          <a:xfrm>
            <a:off x="606054" y="1960906"/>
            <a:ext cx="10976345" cy="2215991"/>
          </a:xfrm>
        </p:spPr>
        <p:txBody>
          <a:bodyPr anchor="b">
            <a:noAutofit/>
          </a:bodyPr>
          <a:lstStyle>
            <a:lvl1pPr>
              <a:defRPr sz="800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sz="quarter" idx="10" hasCustomPrompt="1"/>
          </p:nvPr>
        </p:nvSpPr>
        <p:spPr>
          <a:xfrm>
            <a:off x="606425" y="4352925"/>
            <a:ext cx="10975975" cy="771525"/>
          </a:xfrm>
        </p:spPr>
        <p:txBody>
          <a:bodyPr>
            <a:noAutofit/>
          </a:bodyPr>
          <a:lstStyle>
            <a:lvl1pPr marL="0" indent="0">
              <a:buNone/>
              <a:defRPr sz="3200" baseline="0">
                <a:solidFill>
                  <a:schemeClr val="tx1"/>
                </a:solidFill>
                <a:latin typeface="+mn-lt"/>
              </a:defRPr>
            </a:lvl1pPr>
            <a:lvl2pPr marL="339725" indent="0">
              <a:buNone/>
              <a:defRPr/>
            </a:lvl2pPr>
            <a:lvl3pPr marL="573088" indent="0">
              <a:buNone/>
              <a:defRPr/>
            </a:lvl3pPr>
            <a:lvl4pPr marL="798513" indent="0">
              <a:buNone/>
              <a:defRPr/>
            </a:lvl4pPr>
            <a:lvl5pPr marL="1030288" indent="0">
              <a:buNone/>
              <a:defRPr/>
            </a:lvl5pPr>
          </a:lstStyle>
          <a:p>
            <a:pPr lvl="0"/>
            <a:r>
              <a:rPr lang="en-US" dirty="0" smtClean="0"/>
              <a:t>Click to edit Subtitle</a:t>
            </a:r>
          </a:p>
        </p:txBody>
      </p:sp>
    </p:spTree>
    <p:extLst>
      <p:ext uri="{BB962C8B-B14F-4D97-AF65-F5344CB8AC3E}">
        <p14:creationId xmlns:p14="http://schemas.microsoft.com/office/powerpoint/2010/main" val="33526174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Purple">
    <p:bg>
      <p:bgPr>
        <a:solidFill>
          <a:schemeClr val="accent3"/>
        </a:solidFill>
        <a:effectLst/>
      </p:bgPr>
    </p:bg>
    <p:spTree>
      <p:nvGrpSpPr>
        <p:cNvPr id="1" name=""/>
        <p:cNvGrpSpPr/>
        <p:nvPr/>
      </p:nvGrpSpPr>
      <p:grpSpPr>
        <a:xfrm>
          <a:off x="0" y="0"/>
          <a:ext cx="0" cy="0"/>
          <a:chOff x="0" y="0"/>
          <a:chExt cx="0" cy="0"/>
        </a:xfrm>
      </p:grpSpPr>
      <p:sp>
        <p:nvSpPr>
          <p:cNvPr id="26" name="Title 1"/>
          <p:cNvSpPr>
            <a:spLocks noGrp="1"/>
          </p:cNvSpPr>
          <p:nvPr>
            <p:ph type="title"/>
          </p:nvPr>
        </p:nvSpPr>
        <p:spPr>
          <a:xfrm>
            <a:off x="606054" y="1960906"/>
            <a:ext cx="10976345" cy="2215991"/>
          </a:xfrm>
        </p:spPr>
        <p:txBody>
          <a:bodyPr anchor="b">
            <a:noAutofit/>
          </a:bodyPr>
          <a:lstStyle>
            <a:lvl1pPr>
              <a:defRPr sz="80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sz="quarter" idx="10" hasCustomPrompt="1"/>
          </p:nvPr>
        </p:nvSpPr>
        <p:spPr>
          <a:xfrm>
            <a:off x="606425" y="4352925"/>
            <a:ext cx="10975975" cy="771525"/>
          </a:xfrm>
        </p:spPr>
        <p:txBody>
          <a:bodyPr>
            <a:noAutofit/>
          </a:bodyPr>
          <a:lstStyle>
            <a:lvl1pPr marL="0" indent="0">
              <a:buNone/>
              <a:defRPr sz="3200" baseline="0">
                <a:solidFill>
                  <a:schemeClr val="bg1"/>
                </a:solidFill>
                <a:latin typeface="+mn-lt"/>
              </a:defRPr>
            </a:lvl1pPr>
            <a:lvl2pPr marL="339725" indent="0">
              <a:buNone/>
              <a:defRPr/>
            </a:lvl2pPr>
            <a:lvl3pPr marL="573088" indent="0">
              <a:buNone/>
              <a:defRPr/>
            </a:lvl3pPr>
            <a:lvl4pPr marL="798513" indent="0">
              <a:buNone/>
              <a:defRPr/>
            </a:lvl4pPr>
            <a:lvl5pPr marL="1030288" indent="0">
              <a:buNone/>
              <a:defRPr/>
            </a:lvl5pPr>
          </a:lstStyle>
          <a:p>
            <a:pPr lvl="0"/>
            <a:r>
              <a:rPr lang="en-US" dirty="0" smtClean="0"/>
              <a:t>Click to edit Subtitle</a:t>
            </a:r>
          </a:p>
        </p:txBody>
      </p:sp>
    </p:spTree>
    <p:extLst>
      <p:ext uri="{BB962C8B-B14F-4D97-AF65-F5344CB8AC3E}">
        <p14:creationId xmlns:p14="http://schemas.microsoft.com/office/powerpoint/2010/main" val="226872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Red">
    <p:bg>
      <p:bgPr>
        <a:solidFill>
          <a:schemeClr val="accent5"/>
        </a:solidFill>
        <a:effectLst/>
      </p:bgPr>
    </p:bg>
    <p:spTree>
      <p:nvGrpSpPr>
        <p:cNvPr id="1" name=""/>
        <p:cNvGrpSpPr/>
        <p:nvPr/>
      </p:nvGrpSpPr>
      <p:grpSpPr>
        <a:xfrm>
          <a:off x="0" y="0"/>
          <a:ext cx="0" cy="0"/>
          <a:chOff x="0" y="0"/>
          <a:chExt cx="0" cy="0"/>
        </a:xfrm>
      </p:grpSpPr>
      <p:sp>
        <p:nvSpPr>
          <p:cNvPr id="26" name="Title 1"/>
          <p:cNvSpPr>
            <a:spLocks noGrp="1"/>
          </p:cNvSpPr>
          <p:nvPr>
            <p:ph type="title"/>
          </p:nvPr>
        </p:nvSpPr>
        <p:spPr>
          <a:xfrm>
            <a:off x="606054" y="1960906"/>
            <a:ext cx="10976345" cy="2215991"/>
          </a:xfrm>
        </p:spPr>
        <p:txBody>
          <a:bodyPr anchor="b">
            <a:noAutofit/>
          </a:bodyPr>
          <a:lstStyle>
            <a:lvl1pPr>
              <a:defRPr sz="80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sz="quarter" idx="10" hasCustomPrompt="1"/>
          </p:nvPr>
        </p:nvSpPr>
        <p:spPr>
          <a:xfrm>
            <a:off x="606425" y="4352925"/>
            <a:ext cx="10975975" cy="771525"/>
          </a:xfrm>
        </p:spPr>
        <p:txBody>
          <a:bodyPr>
            <a:noAutofit/>
          </a:bodyPr>
          <a:lstStyle>
            <a:lvl1pPr marL="0" indent="0">
              <a:buNone/>
              <a:defRPr sz="3200" baseline="0">
                <a:solidFill>
                  <a:schemeClr val="bg1"/>
                </a:solidFill>
                <a:latin typeface="+mn-lt"/>
              </a:defRPr>
            </a:lvl1pPr>
            <a:lvl2pPr marL="339725" indent="0">
              <a:buNone/>
              <a:defRPr/>
            </a:lvl2pPr>
            <a:lvl3pPr marL="573088" indent="0">
              <a:buNone/>
              <a:defRPr/>
            </a:lvl3pPr>
            <a:lvl4pPr marL="798513" indent="0">
              <a:buNone/>
              <a:defRPr/>
            </a:lvl4pPr>
            <a:lvl5pPr marL="1030288" indent="0">
              <a:buNone/>
              <a:defRPr/>
            </a:lvl5pPr>
          </a:lstStyle>
          <a:p>
            <a:pPr lvl="0"/>
            <a:r>
              <a:rPr lang="en-US" dirty="0" smtClean="0"/>
              <a:t>Click to edit Subtitle</a:t>
            </a:r>
          </a:p>
        </p:txBody>
      </p:sp>
    </p:spTree>
    <p:extLst>
      <p:ext uri="{BB962C8B-B14F-4D97-AF65-F5344CB8AC3E}">
        <p14:creationId xmlns:p14="http://schemas.microsoft.com/office/powerpoint/2010/main" val="13439011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0075" y="283032"/>
            <a:ext cx="11068051" cy="747897"/>
          </a:xfrm>
        </p:spPr>
        <p:txBody>
          <a:bodyPr/>
          <a:lstStyle/>
          <a:p>
            <a:r>
              <a:rPr lang="en-US" dirty="0" smtClean="0"/>
              <a:t>Click to edit Master title style</a:t>
            </a:r>
            <a:endParaRPr lang="en-US" dirty="0"/>
          </a:p>
        </p:txBody>
      </p:sp>
      <p:sp>
        <p:nvSpPr>
          <p:cNvPr id="9" name="Content Placeholder 8"/>
          <p:cNvSpPr>
            <a:spLocks noGrp="1"/>
          </p:cNvSpPr>
          <p:nvPr>
            <p:ph sz="quarter" idx="12"/>
          </p:nvPr>
        </p:nvSpPr>
        <p:spPr>
          <a:xfrm>
            <a:off x="600075" y="1447800"/>
            <a:ext cx="11068049" cy="4343400"/>
          </a:xfrm>
        </p:spPr>
        <p:txBody>
          <a:bodyPr/>
          <a:lstStyle>
            <a:lvl1pPr marL="285750" indent="-285750">
              <a:buSzPct val="6500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757127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6346" y="283270"/>
            <a:ext cx="11075749" cy="747897"/>
          </a:xfrm>
          <a:prstGeom prst="rect">
            <a:avLst/>
          </a:prstGeom>
        </p:spPr>
        <p:txBody>
          <a:bodyPr vert="horz" wrap="square" lIns="0" tIns="0" rIns="0" bIns="0" rtlCol="0" anchor="b">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600075" y="1454152"/>
            <a:ext cx="11073607" cy="4489448"/>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38" name="Picture 37"/>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96346" y="6385270"/>
            <a:ext cx="1130854" cy="241047"/>
          </a:xfrm>
          <a:prstGeom prst="rect">
            <a:avLst/>
          </a:prstGeom>
        </p:spPr>
      </p:pic>
    </p:spTree>
    <p:extLst>
      <p:ext uri="{BB962C8B-B14F-4D97-AF65-F5344CB8AC3E}">
        <p14:creationId xmlns:p14="http://schemas.microsoft.com/office/powerpoint/2010/main" val="2431422611"/>
      </p:ext>
    </p:extLst>
  </p:cSld>
  <p:clrMap bg1="dk1" tx1="lt1" bg2="dk2" tx2="lt2" accent1="accent1" accent2="accent2" accent3="accent3" accent4="accent4" accent5="accent5" accent6="accent6" hlink="hlink" folHlink="folHlink"/>
  <p:sldLayoutIdLst>
    <p:sldLayoutId id="2147484109" r:id="rId1"/>
    <p:sldLayoutId id="2147484127" r:id="rId2"/>
    <p:sldLayoutId id="2147484144" r:id="rId3"/>
    <p:sldLayoutId id="2147484142" r:id="rId4"/>
    <p:sldLayoutId id="2147484132" r:id="rId5"/>
    <p:sldLayoutId id="2147484141" r:id="rId6"/>
    <p:sldLayoutId id="2147484145" r:id="rId7"/>
    <p:sldLayoutId id="2147484146" r:id="rId8"/>
    <p:sldLayoutId id="2147484093" r:id="rId9"/>
    <p:sldLayoutId id="2147484143" r:id="rId10"/>
    <p:sldLayoutId id="2147484096" r:id="rId11"/>
    <p:sldLayoutId id="2147484133" r:id="rId12"/>
    <p:sldLayoutId id="2147484099" r:id="rId13"/>
    <p:sldLayoutId id="2147484100" r:id="rId14"/>
    <p:sldLayoutId id="2147484118" r:id="rId15"/>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accent1"/>
          </a:solidFill>
          <a:effectLst/>
          <a:latin typeface="+mj-lt"/>
          <a:ea typeface="+mn-ea"/>
          <a:cs typeface="Arial" charset="0"/>
        </a:defRPr>
      </a:lvl1pPr>
    </p:titleStyle>
    <p:bodyStyle>
      <a:lvl1pPr marL="285750" marR="0" indent="-285750" algn="l" defTabSz="914363" rtl="0" eaLnBrk="1" fontAlgn="auto" latinLnBrk="0" hangingPunct="1">
        <a:lnSpc>
          <a:spcPct val="90000"/>
        </a:lnSpc>
        <a:spcBef>
          <a:spcPts val="1200"/>
        </a:spcBef>
        <a:spcAft>
          <a:spcPts val="0"/>
        </a:spcAft>
        <a:buClrTx/>
        <a:buSzPct val="65000"/>
        <a:buFont typeface="Arial" pitchFamily="34" charset="0"/>
        <a:buChar char="•"/>
        <a:tabLst/>
        <a:defRPr sz="2000" kern="1200" spc="-70" baseline="0">
          <a:solidFill>
            <a:schemeClr val="bg1"/>
          </a:solidFill>
          <a:latin typeface="+mn-lt"/>
          <a:ea typeface="+mn-ea"/>
          <a:cs typeface="+mn-cs"/>
        </a:defRPr>
      </a:lvl1pPr>
      <a:lvl2pPr marL="573088" marR="0" indent="-233363" algn="l" defTabSz="914363"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solidFill>
            <a:schemeClr val="bg1"/>
          </a:solidFill>
          <a:latin typeface="+mn-lt"/>
          <a:ea typeface="+mn-ea"/>
          <a:cs typeface="+mn-cs"/>
        </a:defRPr>
      </a:lvl2pPr>
      <a:lvl3pPr marL="798513" marR="0" indent="-225425" algn="l" defTabSz="914363" rtl="0" eaLnBrk="1" fontAlgn="auto" latinLnBrk="0" hangingPunct="1">
        <a:lnSpc>
          <a:spcPct val="90000"/>
        </a:lnSpc>
        <a:spcBef>
          <a:spcPts val="1200"/>
        </a:spcBef>
        <a:spcAft>
          <a:spcPts val="0"/>
        </a:spcAft>
        <a:buClrTx/>
        <a:buSzPct val="90000"/>
        <a:buFont typeface="Wingdings" pitchFamily="2" charset="2"/>
        <a:buChar char=""/>
        <a:tabLst>
          <a:tab pos="798513" algn="l"/>
        </a:tabLst>
        <a:defRPr sz="2000" kern="1200" spc="0" baseline="0">
          <a:solidFill>
            <a:schemeClr val="bg1"/>
          </a:solidFill>
          <a:latin typeface="+mn-lt"/>
          <a:ea typeface="+mn-ea"/>
          <a:cs typeface="+mn-cs"/>
        </a:defRPr>
      </a:lvl3pPr>
      <a:lvl4pPr marL="1030288" marR="0" indent="-231775" algn="l" defTabSz="914363"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solidFill>
            <a:schemeClr val="bg1"/>
          </a:solidFill>
          <a:latin typeface="+mn-lt"/>
          <a:ea typeface="+mn-ea"/>
          <a:cs typeface="+mn-cs"/>
        </a:defRPr>
      </a:lvl4pPr>
      <a:lvl5pPr marL="1255713" marR="0" indent="-225425" algn="l" defTabSz="914363" rtl="0" eaLnBrk="1" fontAlgn="auto" latinLnBrk="0" hangingPunct="1">
        <a:lnSpc>
          <a:spcPct val="90000"/>
        </a:lnSpc>
        <a:spcBef>
          <a:spcPts val="1200"/>
        </a:spcBef>
        <a:spcAft>
          <a:spcPts val="0"/>
        </a:spcAft>
        <a:buClrTx/>
        <a:buSzPct val="90000"/>
        <a:buFont typeface="Wingdings" pitchFamily="2" charset="2"/>
        <a:buChar char=""/>
        <a:tabLst>
          <a:tab pos="1255713" algn="l"/>
        </a:tabLst>
        <a:defRPr sz="2000" kern="1200" spc="0" baseline="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Immersion experience overview</a:t>
            </a:r>
            <a:endParaRPr lang="en-US" dirty="0"/>
          </a:p>
        </p:txBody>
      </p:sp>
      <p:sp>
        <p:nvSpPr>
          <p:cNvPr id="4" name="Text Placeholder 3"/>
          <p:cNvSpPr>
            <a:spLocks noGrp="1"/>
          </p:cNvSpPr>
          <p:nvPr>
            <p:ph type="body" sz="quarter" idx="12"/>
          </p:nvPr>
        </p:nvSpPr>
        <p:spPr/>
        <p:txBody>
          <a:bodyPr/>
          <a:lstStyle/>
          <a:p>
            <a:r>
              <a:rPr lang="en-US" dirty="0" smtClean="0"/>
              <a:t>Speaker name | Title</a:t>
            </a:r>
            <a:endParaRPr lang="en-US" dirty="0"/>
          </a:p>
        </p:txBody>
      </p:sp>
      <p:sp>
        <p:nvSpPr>
          <p:cNvPr id="13" name="Picture Placeholder 12"/>
          <p:cNvSpPr>
            <a:spLocks noGrp="1"/>
          </p:cNvSpPr>
          <p:nvPr>
            <p:ph type="pic" sz="quarter" idx="14"/>
          </p:nvPr>
        </p:nvSpPr>
        <p:spPr>
          <a:noFill/>
        </p:spPr>
      </p:sp>
      <p:pic>
        <p:nvPicPr>
          <p:cNvPr id="6" name="Picture Placeholder 5"/>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112" t="46136" r="-112" b="10864"/>
          <a:stretch/>
        </p:blipFill>
        <p:spPr>
          <a:xfrm>
            <a:off x="0" y="-7193"/>
            <a:ext cx="12188825" cy="3494088"/>
          </a:xfrm>
        </p:spPr>
      </p:pic>
    </p:spTree>
    <p:extLst>
      <p:ext uri="{BB962C8B-B14F-4D97-AF65-F5344CB8AC3E}">
        <p14:creationId xmlns:p14="http://schemas.microsoft.com/office/powerpoint/2010/main" val="133999694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One Column layout</a:t>
            </a:r>
            <a:endParaRPr lang="en-US" dirty="0"/>
          </a:p>
        </p:txBody>
      </p:sp>
      <p:sp>
        <p:nvSpPr>
          <p:cNvPr id="9" name="Content Placeholder 8"/>
          <p:cNvSpPr>
            <a:spLocks noGrp="1"/>
          </p:cNvSpPr>
          <p:nvPr>
            <p:ph sz="quarter" idx="12"/>
          </p:nvPr>
        </p:nvSpPr>
        <p:spPr/>
        <p:txBody>
          <a:bodyPr/>
          <a:lstStyle/>
          <a:p>
            <a:r>
              <a:rPr lang="en-US" dirty="0" smtClean="0"/>
              <a:t>Bullet level 1</a:t>
            </a:r>
          </a:p>
          <a:p>
            <a:pPr lvl="1"/>
            <a:r>
              <a:rPr lang="en-US" dirty="0" smtClean="0"/>
              <a:t>Bullet level 2</a:t>
            </a:r>
          </a:p>
          <a:p>
            <a:pPr lvl="2"/>
            <a:r>
              <a:rPr lang="en-US" dirty="0" smtClean="0"/>
              <a:t>Bullet level 3</a:t>
            </a:r>
            <a:endParaRPr lang="en-US" dirty="0"/>
          </a:p>
        </p:txBody>
      </p:sp>
    </p:spTree>
    <p:extLst>
      <p:ext uri="{BB962C8B-B14F-4D97-AF65-F5344CB8AC3E}">
        <p14:creationId xmlns:p14="http://schemas.microsoft.com/office/powerpoint/2010/main" val="308771201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text, table, graph, smart art, photo, video</a:t>
            </a:r>
            <a:endParaRPr lang="en-US" dirty="0"/>
          </a:p>
        </p:txBody>
      </p:sp>
      <p:graphicFrame>
        <p:nvGraphicFramePr>
          <p:cNvPr id="5" name="Content Placeholder 4"/>
          <p:cNvGraphicFramePr>
            <a:graphicFrameLocks noGrp="1"/>
          </p:cNvGraphicFramePr>
          <p:nvPr>
            <p:ph sz="quarter" idx="12"/>
            <p:extLst>
              <p:ext uri="{D42A27DB-BD31-4B8C-83A1-F6EECF244321}">
                <p14:modId xmlns:p14="http://schemas.microsoft.com/office/powerpoint/2010/main" val="2515226139"/>
              </p:ext>
            </p:extLst>
          </p:nvPr>
        </p:nvGraphicFramePr>
        <p:xfrm>
          <a:off x="600075" y="1447800"/>
          <a:ext cx="11068050" cy="4343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901944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Two columns of text</a:t>
            </a:r>
            <a:endParaRPr lang="en-US" dirty="0"/>
          </a:p>
        </p:txBody>
      </p:sp>
      <p:sp>
        <p:nvSpPr>
          <p:cNvPr id="7" name="Content Placeholder 6"/>
          <p:cNvSpPr>
            <a:spLocks noGrp="1"/>
          </p:cNvSpPr>
          <p:nvPr>
            <p:ph sz="quarter" idx="13"/>
          </p:nvPr>
        </p:nvSpPr>
        <p:spPr/>
        <p:txBody>
          <a:bodyPr/>
          <a:lstStyle/>
          <a:p>
            <a:r>
              <a:rPr lang="en-US" dirty="0"/>
              <a:t>For two columns of </a:t>
            </a:r>
            <a:r>
              <a:rPr lang="en-US" dirty="0" smtClean="0"/>
              <a:t>information.</a:t>
            </a:r>
          </a:p>
          <a:p>
            <a:endParaRPr lang="en-US" dirty="0"/>
          </a:p>
          <a:p>
            <a:pPr marL="0" indent="0">
              <a:buNone/>
            </a:pPr>
            <a:endParaRPr lang="en-US" dirty="0" smtClean="0"/>
          </a:p>
          <a:p>
            <a:pPr marL="0" indent="0">
              <a:buNone/>
            </a:pPr>
            <a:endParaRPr lang="en-US" dirty="0" smtClean="0"/>
          </a:p>
          <a:p>
            <a:endParaRPr lang="en-US" dirty="0"/>
          </a:p>
        </p:txBody>
      </p:sp>
      <p:sp>
        <p:nvSpPr>
          <p:cNvPr id="8" name="Content Placeholder 7"/>
          <p:cNvSpPr>
            <a:spLocks noGrp="1"/>
          </p:cNvSpPr>
          <p:nvPr>
            <p:ph sz="quarter" idx="14"/>
          </p:nvPr>
        </p:nvSpPr>
        <p:spPr/>
        <p:txBody>
          <a:bodyPr/>
          <a:lstStyle/>
          <a:p>
            <a:r>
              <a:rPr lang="en-US" dirty="0"/>
              <a:t>For two columns of </a:t>
            </a:r>
            <a:r>
              <a:rPr lang="en-US" dirty="0" smtClean="0"/>
              <a:t>information.</a:t>
            </a:r>
          </a:p>
        </p:txBody>
      </p:sp>
    </p:spTree>
    <p:extLst>
      <p:ext uri="{BB962C8B-B14F-4D97-AF65-F5344CB8AC3E}">
        <p14:creationId xmlns:p14="http://schemas.microsoft.com/office/powerpoint/2010/main" val="372157524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Two column layout – Insert text and/or graphics</a:t>
            </a:r>
            <a:endParaRPr lang="en-US" dirty="0"/>
          </a:p>
        </p:txBody>
      </p:sp>
      <p:sp>
        <p:nvSpPr>
          <p:cNvPr id="7" name="Content Placeholder 6"/>
          <p:cNvSpPr>
            <a:spLocks noGrp="1"/>
          </p:cNvSpPr>
          <p:nvPr>
            <p:ph sz="quarter" idx="13"/>
          </p:nvPr>
        </p:nvSpPr>
        <p:spPr/>
        <p:txBody>
          <a:bodyPr/>
          <a:lstStyle/>
          <a:p>
            <a:r>
              <a:rPr lang="en-US" dirty="0"/>
              <a:t>For </a:t>
            </a:r>
            <a:r>
              <a:rPr lang="en-US" dirty="0" smtClean="0"/>
              <a:t>one column </a:t>
            </a:r>
            <a:r>
              <a:rPr lang="en-US" dirty="0"/>
              <a:t>of </a:t>
            </a:r>
            <a:r>
              <a:rPr lang="en-US" dirty="0" smtClean="0"/>
              <a:t>information with graphical element or chart.</a:t>
            </a:r>
            <a:endParaRPr lang="en-US" dirty="0"/>
          </a:p>
        </p:txBody>
      </p:sp>
      <p:graphicFrame>
        <p:nvGraphicFramePr>
          <p:cNvPr id="15" name="Content Placeholder 14"/>
          <p:cNvGraphicFramePr>
            <a:graphicFrameLocks noGrp="1"/>
          </p:cNvGraphicFramePr>
          <p:nvPr>
            <p:ph sz="quarter" idx="14"/>
            <p:extLst>
              <p:ext uri="{D42A27DB-BD31-4B8C-83A1-F6EECF244321}">
                <p14:modId xmlns:p14="http://schemas.microsoft.com/office/powerpoint/2010/main" val="390629354"/>
              </p:ext>
            </p:extLst>
          </p:nvPr>
        </p:nvGraphicFramePr>
        <p:xfrm>
          <a:off x="6350000" y="1447800"/>
          <a:ext cx="5322888" cy="4343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4613271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sz="2400" dirty="0" smtClean="0"/>
              <a:t>Subtitle</a:t>
            </a:r>
          </a:p>
          <a:p>
            <a:pPr lvl="1"/>
            <a:r>
              <a:rPr lang="en-US" sz="2000" dirty="0" smtClean="0"/>
              <a:t>Bullet text</a:t>
            </a:r>
          </a:p>
          <a:p>
            <a:pPr lvl="1"/>
            <a:r>
              <a:rPr lang="en-US" sz="2000" dirty="0"/>
              <a:t>Bullet text</a:t>
            </a:r>
          </a:p>
          <a:p>
            <a:r>
              <a:rPr lang="en-US" sz="2400" dirty="0" smtClean="0"/>
              <a:t>Subtitle 2</a:t>
            </a:r>
          </a:p>
          <a:p>
            <a:pPr lvl="1"/>
            <a:r>
              <a:rPr lang="en-US" sz="2000" dirty="0"/>
              <a:t>Bullet text</a:t>
            </a:r>
          </a:p>
          <a:p>
            <a:pPr lvl="1"/>
            <a:r>
              <a:rPr lang="en-US" sz="2000" dirty="0" smtClean="0"/>
              <a:t>Bullet </a:t>
            </a:r>
            <a:r>
              <a:rPr lang="en-US" sz="2000" dirty="0"/>
              <a:t>text</a:t>
            </a:r>
          </a:p>
          <a:p>
            <a:r>
              <a:rPr lang="en-US" sz="2400" dirty="0" smtClean="0"/>
              <a:t>Subtitle 3</a:t>
            </a:r>
            <a:endParaRPr lang="en-US" sz="2400" dirty="0"/>
          </a:p>
          <a:p>
            <a:pPr lvl="1"/>
            <a:r>
              <a:rPr lang="en-US" sz="2000" dirty="0"/>
              <a:t>Bullet text</a:t>
            </a:r>
          </a:p>
          <a:p>
            <a:pPr lvl="1"/>
            <a:r>
              <a:rPr lang="en-US" sz="2000" dirty="0" smtClean="0"/>
              <a:t>Bullet </a:t>
            </a:r>
            <a:r>
              <a:rPr lang="en-US" sz="2000" dirty="0"/>
              <a:t>text</a:t>
            </a:r>
          </a:p>
        </p:txBody>
      </p:sp>
      <p:sp>
        <p:nvSpPr>
          <p:cNvPr id="6" name="Title 1"/>
          <p:cNvSpPr>
            <a:spLocks noGrp="1"/>
          </p:cNvSpPr>
          <p:nvPr>
            <p:ph type="title"/>
          </p:nvPr>
        </p:nvSpPr>
        <p:spPr/>
        <p:txBody>
          <a:bodyPr/>
          <a:lstStyle/>
          <a:p>
            <a:r>
              <a:rPr lang="en-US" dirty="0" smtClean="0"/>
              <a:t>One column with photo 1</a:t>
            </a:r>
            <a:endParaRPr lang="en-US" dirty="0"/>
          </a:p>
        </p:txBody>
      </p:sp>
      <p:pic>
        <p:nvPicPr>
          <p:cNvPr id="8" name="Picture Placeholder 6"/>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23333" r="23333"/>
          <a:stretch>
            <a:fillRect/>
          </a:stretch>
        </p:blipFill>
        <p:spPr/>
      </p:pic>
    </p:spTree>
    <p:extLst>
      <p:ext uri="{BB962C8B-B14F-4D97-AF65-F5344CB8AC3E}">
        <p14:creationId xmlns:p14="http://schemas.microsoft.com/office/powerpoint/2010/main" val="114601300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sz="2400" dirty="0" smtClean="0"/>
              <a:t>Subtitle</a:t>
            </a:r>
          </a:p>
          <a:p>
            <a:pPr lvl="1"/>
            <a:r>
              <a:rPr lang="en-US" sz="2000" dirty="0" smtClean="0"/>
              <a:t>Bullet text</a:t>
            </a:r>
          </a:p>
          <a:p>
            <a:pPr lvl="1"/>
            <a:r>
              <a:rPr lang="en-US" sz="2000" dirty="0"/>
              <a:t>Bullet text</a:t>
            </a:r>
          </a:p>
          <a:p>
            <a:r>
              <a:rPr lang="en-US" sz="2400" dirty="0" smtClean="0"/>
              <a:t>Subtitle 2</a:t>
            </a:r>
          </a:p>
          <a:p>
            <a:pPr lvl="1"/>
            <a:r>
              <a:rPr lang="en-US" sz="2000" dirty="0"/>
              <a:t>Bullet text</a:t>
            </a:r>
          </a:p>
          <a:p>
            <a:pPr lvl="1"/>
            <a:r>
              <a:rPr lang="en-US" sz="2000" dirty="0" smtClean="0"/>
              <a:t>Bullet </a:t>
            </a:r>
            <a:r>
              <a:rPr lang="en-US" sz="2000" dirty="0"/>
              <a:t>text</a:t>
            </a:r>
          </a:p>
          <a:p>
            <a:r>
              <a:rPr lang="en-US" sz="2400" dirty="0" smtClean="0"/>
              <a:t>Subtitle 3</a:t>
            </a:r>
            <a:endParaRPr lang="en-US" sz="2400" dirty="0"/>
          </a:p>
          <a:p>
            <a:pPr lvl="1"/>
            <a:r>
              <a:rPr lang="en-US" sz="2000" dirty="0"/>
              <a:t>Bullet text</a:t>
            </a:r>
          </a:p>
          <a:p>
            <a:pPr lvl="1"/>
            <a:r>
              <a:rPr lang="en-US" sz="2000" dirty="0" smtClean="0"/>
              <a:t>Bullet </a:t>
            </a:r>
            <a:r>
              <a:rPr lang="en-US" sz="2000" dirty="0"/>
              <a:t>text</a:t>
            </a:r>
          </a:p>
        </p:txBody>
      </p:sp>
      <p:sp>
        <p:nvSpPr>
          <p:cNvPr id="6" name="Title 1"/>
          <p:cNvSpPr>
            <a:spLocks noGrp="1"/>
          </p:cNvSpPr>
          <p:nvPr>
            <p:ph type="title"/>
          </p:nvPr>
        </p:nvSpPr>
        <p:spPr/>
        <p:txBody>
          <a:bodyPr/>
          <a:lstStyle/>
          <a:p>
            <a:r>
              <a:rPr lang="en-US" dirty="0" smtClean="0"/>
              <a:t>One column with photo 2</a:t>
            </a:r>
            <a:endParaRPr lang="en-US" dirty="0"/>
          </a:p>
        </p:txBody>
      </p:sp>
      <p:pic>
        <p:nvPicPr>
          <p:cNvPr id="4" name="Picture Placeholder 3"/>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4228" t="199" r="42438" b="-199"/>
          <a:stretch/>
        </p:blipFill>
        <p:spPr/>
      </p:pic>
    </p:spTree>
    <p:extLst>
      <p:ext uri="{BB962C8B-B14F-4D97-AF65-F5344CB8AC3E}">
        <p14:creationId xmlns:p14="http://schemas.microsoft.com/office/powerpoint/2010/main" val="385600204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Logo Library</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19" y="1541606"/>
            <a:ext cx="2256912" cy="41999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165" y="1393573"/>
            <a:ext cx="2361063" cy="81736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0826" y="1390541"/>
            <a:ext cx="1463040" cy="78504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94" y="2364066"/>
            <a:ext cx="1891440" cy="754381"/>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5279" y="2341544"/>
            <a:ext cx="1859028" cy="799426"/>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2980" y="2368494"/>
            <a:ext cx="1388814" cy="772476"/>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1720" y="2341544"/>
            <a:ext cx="1874917" cy="759355"/>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1632" y="3390158"/>
            <a:ext cx="1828800" cy="788892"/>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81823" y="3390158"/>
            <a:ext cx="2176318" cy="791126"/>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2612" y="3390158"/>
            <a:ext cx="1700906" cy="799426"/>
          </a:xfrm>
          <a:prstGeom prst="rect">
            <a:avLst/>
          </a:prstGeom>
        </p:spPr>
      </p:pic>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27224" y="3390158"/>
            <a:ext cx="1989660" cy="808206"/>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2281" y="4473516"/>
            <a:ext cx="1989660" cy="748503"/>
          </a:xfrm>
          <a:prstGeom prst="rect">
            <a:avLst/>
          </a:prstGeom>
        </p:spPr>
      </p:pic>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72409" y="4473516"/>
            <a:ext cx="1371802" cy="748503"/>
          </a:xfrm>
          <a:prstGeom prst="rect">
            <a:avLst/>
          </a:prstGeom>
        </p:spPr>
      </p:pic>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50914" y="4571490"/>
            <a:ext cx="1229108" cy="507734"/>
          </a:xfrm>
          <a:prstGeom prst="rect">
            <a:avLst/>
          </a:prstGeom>
        </p:spPr>
      </p:pic>
      <p:pic>
        <p:nvPicPr>
          <p:cNvPr id="26" name="Picture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122" y="5391931"/>
            <a:ext cx="1998933" cy="630021"/>
          </a:xfrm>
          <a:prstGeom prst="rect">
            <a:avLst/>
          </a:prstGeom>
        </p:spPr>
      </p:pic>
      <p:pic>
        <p:nvPicPr>
          <p:cNvPr id="27" name="Picture 2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62299" y="5540715"/>
            <a:ext cx="2243166" cy="314563"/>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96709" y="5405642"/>
            <a:ext cx="2507160" cy="589317"/>
          </a:xfrm>
          <a:prstGeom prst="rect">
            <a:avLst/>
          </a:prstGeom>
        </p:spPr>
      </p:pic>
      <p:pic>
        <p:nvPicPr>
          <p:cNvPr id="30" name="Picture 2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95114" y="5512874"/>
            <a:ext cx="1643542" cy="342404"/>
          </a:xfrm>
          <a:prstGeom prst="rect">
            <a:avLst/>
          </a:prstGeom>
        </p:spPr>
      </p:pic>
      <p:pic>
        <p:nvPicPr>
          <p:cNvPr id="14" name="Picture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06134" y="1430510"/>
            <a:ext cx="1618787" cy="776904"/>
          </a:xfrm>
          <a:prstGeom prst="rect">
            <a:avLst/>
          </a:prstGeom>
        </p:spPr>
      </p:pic>
    </p:spTree>
    <p:extLst>
      <p:ext uri="{BB962C8B-B14F-4D97-AF65-F5344CB8AC3E}">
        <p14:creationId xmlns:p14="http://schemas.microsoft.com/office/powerpoint/2010/main" val="312977994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78131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Immersion experience overview</a:t>
            </a:r>
            <a:endParaRPr lang="en-US" dirty="0"/>
          </a:p>
        </p:txBody>
      </p:sp>
      <p:sp>
        <p:nvSpPr>
          <p:cNvPr id="13" name="Text Placeholder 12"/>
          <p:cNvSpPr>
            <a:spLocks noGrp="1"/>
          </p:cNvSpPr>
          <p:nvPr>
            <p:ph type="body" sz="quarter" idx="12"/>
          </p:nvPr>
        </p:nvSpPr>
        <p:spPr>
          <a:xfrm>
            <a:off x="616744" y="3645442"/>
            <a:ext cx="4783931" cy="387798"/>
          </a:xfrm>
        </p:spPr>
        <p:txBody>
          <a:bodyPr/>
          <a:lstStyle/>
          <a:p>
            <a:r>
              <a:rPr lang="en-US" sz="2800" dirty="0" smtClean="0"/>
              <a:t>Speaker name | Title</a:t>
            </a:r>
            <a:endParaRPr lang="en-US" sz="2800" dirty="0"/>
          </a:p>
        </p:txBody>
      </p:sp>
      <p:sp>
        <p:nvSpPr>
          <p:cNvPr id="16" name="Picture Placeholder 15"/>
          <p:cNvSpPr>
            <a:spLocks noGrp="1"/>
          </p:cNvSpPr>
          <p:nvPr>
            <p:ph type="pic" sz="quarter" idx="14"/>
          </p:nvPr>
        </p:nvSpPr>
        <p:spPr>
          <a:noFill/>
        </p:spPr>
      </p:sp>
      <p:pic>
        <p:nvPicPr>
          <p:cNvPr id="3" name="Picture Placeholder 2"/>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l="35964" t="199" r="4654" b="-199"/>
          <a:stretch/>
        </p:blipFill>
        <p:spPr/>
      </p:pic>
    </p:spTree>
    <p:extLst>
      <p:ext uri="{BB962C8B-B14F-4D97-AF65-F5344CB8AC3E}">
        <p14:creationId xmlns:p14="http://schemas.microsoft.com/office/powerpoint/2010/main" val="46043277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583420" y="2519542"/>
            <a:ext cx="6577793" cy="757131"/>
          </a:xfrm>
        </p:spPr>
        <p:txBody>
          <a:bodyPr/>
          <a:lstStyle/>
          <a:p>
            <a:r>
              <a:rPr lang="en-US" dirty="0" smtClean="0"/>
              <a:t>Immersion experience overview</a:t>
            </a:r>
            <a:endParaRPr lang="en-US" dirty="0"/>
          </a:p>
        </p:txBody>
      </p:sp>
      <p:sp>
        <p:nvSpPr>
          <p:cNvPr id="26" name="Text Placeholder 25"/>
          <p:cNvSpPr>
            <a:spLocks noGrp="1"/>
          </p:cNvSpPr>
          <p:nvPr>
            <p:ph type="body" sz="quarter" idx="12"/>
          </p:nvPr>
        </p:nvSpPr>
        <p:spPr/>
        <p:txBody>
          <a:bodyPr/>
          <a:lstStyle/>
          <a:p>
            <a:r>
              <a:rPr lang="en-US" dirty="0" smtClean="0"/>
              <a:t>Speaker name | Title</a:t>
            </a:r>
            <a:endParaRPr lang="en-US" dirty="0"/>
          </a:p>
        </p:txBody>
      </p:sp>
      <p:sp>
        <p:nvSpPr>
          <p:cNvPr id="28" name="Picture Placeholder 27"/>
          <p:cNvSpPr>
            <a:spLocks noGrp="1"/>
          </p:cNvSpPr>
          <p:nvPr>
            <p:ph type="pic" sz="quarter" idx="14"/>
          </p:nvPr>
        </p:nvSpPr>
        <p:spPr>
          <a:noFill/>
        </p:spPr>
      </p:sp>
      <p:sp>
        <p:nvSpPr>
          <p:cNvPr id="21" name="TextBox 20"/>
          <p:cNvSpPr txBox="1"/>
          <p:nvPr/>
        </p:nvSpPr>
        <p:spPr>
          <a:xfrm>
            <a:off x="603684" y="1402720"/>
            <a:ext cx="3343367" cy="261610"/>
          </a:xfrm>
          <a:prstGeom prst="rect">
            <a:avLst/>
          </a:prstGeom>
          <a:noFill/>
        </p:spPr>
        <p:txBody>
          <a:bodyPr wrap="square" lIns="0" tIns="0" rIns="0" bIns="0" rtlCol="0">
            <a:spAutoFit/>
          </a:bodyPr>
          <a:lstStyle/>
          <a:p>
            <a:r>
              <a:rPr lang="en-US" sz="1700" b="0" dirty="0" smtClean="0">
                <a:solidFill>
                  <a:schemeClr val="bg2"/>
                </a:solidFill>
              </a:rPr>
              <a:t>Microsoft Immersion Experience</a:t>
            </a:r>
          </a:p>
        </p:txBody>
      </p:sp>
    </p:spTree>
    <p:extLst>
      <p:ext uri="{BB962C8B-B14F-4D97-AF65-F5344CB8AC3E}">
        <p14:creationId xmlns:p14="http://schemas.microsoft.com/office/powerpoint/2010/main" val="210203604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Immersion experience overview</a:t>
            </a:r>
            <a:endParaRPr lang="en-US" dirty="0"/>
          </a:p>
        </p:txBody>
      </p:sp>
      <p:sp>
        <p:nvSpPr>
          <p:cNvPr id="9" name="Text Placeholder 8"/>
          <p:cNvSpPr>
            <a:spLocks noGrp="1"/>
          </p:cNvSpPr>
          <p:nvPr>
            <p:ph type="body" sz="quarter" idx="12"/>
          </p:nvPr>
        </p:nvSpPr>
        <p:spPr>
          <a:xfrm>
            <a:off x="621518" y="3429995"/>
            <a:ext cx="10943990" cy="622400"/>
          </a:xfrm>
        </p:spPr>
        <p:txBody>
          <a:bodyPr/>
          <a:lstStyle/>
          <a:p>
            <a:r>
              <a:rPr lang="en-US" dirty="0" smtClean="0"/>
              <a:t>Speaker name | Title</a:t>
            </a:r>
            <a:endParaRPr lang="en-US" dirty="0"/>
          </a:p>
        </p:txBody>
      </p:sp>
      <p:sp>
        <p:nvSpPr>
          <p:cNvPr id="4" name="Picture Placeholder 3"/>
          <p:cNvSpPr>
            <a:spLocks noGrp="1"/>
          </p:cNvSpPr>
          <p:nvPr>
            <p:ph type="pic" sz="quarter" idx="14"/>
          </p:nvPr>
        </p:nvSpPr>
        <p:spPr/>
      </p:sp>
    </p:spTree>
    <p:extLst>
      <p:ext uri="{BB962C8B-B14F-4D97-AF65-F5344CB8AC3E}">
        <p14:creationId xmlns:p14="http://schemas.microsoft.com/office/powerpoint/2010/main" val="350772827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852" y="1960906"/>
            <a:ext cx="10976345" cy="2215991"/>
          </a:xfrm>
        </p:spPr>
        <p:txBody>
          <a:bodyPr/>
          <a:lstStyle/>
          <a:p>
            <a:r>
              <a:rPr lang="en-US" dirty="0" smtClean="0"/>
              <a:t>Divider slide</a:t>
            </a:r>
            <a:endParaRPr lang="en-US" dirty="0"/>
          </a:p>
        </p:txBody>
      </p:sp>
      <p:sp>
        <p:nvSpPr>
          <p:cNvPr id="6" name="Text Placeholder 5"/>
          <p:cNvSpPr>
            <a:spLocks noGrp="1"/>
          </p:cNvSpPr>
          <p:nvPr>
            <p:ph type="body" sz="quarter" idx="10"/>
          </p:nvPr>
        </p:nvSpPr>
        <p:spPr>
          <a:xfrm>
            <a:off x="617311" y="4352925"/>
            <a:ext cx="10975975" cy="771525"/>
          </a:xfrm>
        </p:spPr>
        <p:txBody>
          <a:bodyPr/>
          <a:lstStyle/>
          <a:p>
            <a:r>
              <a:rPr lang="en-US" dirty="0" smtClean="0"/>
              <a:t>Subtitle</a:t>
            </a:r>
            <a:endParaRPr lang="en-US" dirty="0"/>
          </a:p>
        </p:txBody>
      </p:sp>
    </p:spTree>
    <p:extLst>
      <p:ext uri="{BB962C8B-B14F-4D97-AF65-F5344CB8AC3E}">
        <p14:creationId xmlns:p14="http://schemas.microsoft.com/office/powerpoint/2010/main" val="335750260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9852" y="1960906"/>
            <a:ext cx="10976345" cy="2215991"/>
          </a:xfrm>
        </p:spPr>
        <p:txBody>
          <a:bodyPr/>
          <a:lstStyle/>
          <a:p>
            <a:r>
              <a:rPr lang="en-US" dirty="0" smtClean="0"/>
              <a:t>Divider slide</a:t>
            </a:r>
            <a:endParaRPr lang="en-US" dirty="0"/>
          </a:p>
        </p:txBody>
      </p:sp>
      <p:sp>
        <p:nvSpPr>
          <p:cNvPr id="5" name="Text Placeholder 4"/>
          <p:cNvSpPr>
            <a:spLocks noGrp="1"/>
          </p:cNvSpPr>
          <p:nvPr>
            <p:ph type="body" sz="quarter" idx="10"/>
          </p:nvPr>
        </p:nvSpPr>
        <p:spPr>
          <a:xfrm>
            <a:off x="617311" y="4352925"/>
            <a:ext cx="10975975" cy="771525"/>
          </a:xfrm>
        </p:spPr>
        <p:txBody>
          <a:bodyPr/>
          <a:lstStyle/>
          <a:p>
            <a:r>
              <a:rPr lang="en-US" dirty="0" smtClean="0"/>
              <a:t>Subtitle</a:t>
            </a:r>
            <a:endParaRPr lang="en-US" dirty="0"/>
          </a:p>
        </p:txBody>
      </p:sp>
    </p:spTree>
    <p:extLst>
      <p:ext uri="{BB962C8B-B14F-4D97-AF65-F5344CB8AC3E}">
        <p14:creationId xmlns:p14="http://schemas.microsoft.com/office/powerpoint/2010/main" val="130793618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Divider slide</a:t>
            </a:r>
            <a:endParaRPr lang="en-US" dirty="0"/>
          </a:p>
        </p:txBody>
      </p:sp>
      <p:sp>
        <p:nvSpPr>
          <p:cNvPr id="5" name="Text Placeholder 4"/>
          <p:cNvSpPr>
            <a:spLocks noGrp="1"/>
          </p:cNvSpPr>
          <p:nvPr>
            <p:ph type="body" sz="quarter" idx="10"/>
          </p:nvPr>
        </p:nvSpPr>
        <p:spPr/>
        <p:txBody>
          <a:bodyPr/>
          <a:lstStyle/>
          <a:p>
            <a:r>
              <a:rPr lang="en-US" dirty="0" smtClean="0"/>
              <a:t>Subtitle</a:t>
            </a:r>
            <a:endParaRPr lang="en-US" dirty="0"/>
          </a:p>
        </p:txBody>
      </p:sp>
    </p:spTree>
    <p:extLst>
      <p:ext uri="{BB962C8B-B14F-4D97-AF65-F5344CB8AC3E}">
        <p14:creationId xmlns:p14="http://schemas.microsoft.com/office/powerpoint/2010/main" val="71468747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Divider slide</a:t>
            </a:r>
            <a:endParaRPr lang="en-US" dirty="0"/>
          </a:p>
        </p:txBody>
      </p:sp>
      <p:sp>
        <p:nvSpPr>
          <p:cNvPr id="5" name="Text Placeholder 4"/>
          <p:cNvSpPr>
            <a:spLocks noGrp="1"/>
          </p:cNvSpPr>
          <p:nvPr>
            <p:ph type="body" sz="quarter" idx="10"/>
          </p:nvPr>
        </p:nvSpPr>
        <p:spPr/>
        <p:txBody>
          <a:bodyPr/>
          <a:lstStyle/>
          <a:p>
            <a:r>
              <a:rPr lang="en-US" dirty="0" smtClean="0"/>
              <a:t>Subtitle</a:t>
            </a:r>
            <a:endParaRPr lang="en-US" dirty="0"/>
          </a:p>
        </p:txBody>
      </p:sp>
    </p:spTree>
    <p:extLst>
      <p:ext uri="{BB962C8B-B14F-4D97-AF65-F5344CB8AC3E}">
        <p14:creationId xmlns:p14="http://schemas.microsoft.com/office/powerpoint/2010/main" val="87997569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Agenda</a:t>
            </a:r>
            <a:endParaRPr lang="en-US" dirty="0"/>
          </a:p>
        </p:txBody>
      </p:sp>
      <p:sp>
        <p:nvSpPr>
          <p:cNvPr id="7" name="Content Placeholder 6"/>
          <p:cNvSpPr>
            <a:spLocks noGrp="1"/>
          </p:cNvSpPr>
          <p:nvPr>
            <p:ph sz="quarter" idx="12"/>
          </p:nvPr>
        </p:nvSpPr>
        <p:spPr/>
        <p:txBody>
          <a:bodyPr/>
          <a:lstStyle/>
          <a:p>
            <a:r>
              <a:rPr lang="en-US" smtClean="0"/>
              <a:t>Agenda item 1</a:t>
            </a:r>
          </a:p>
          <a:p>
            <a:pPr lvl="1"/>
            <a:r>
              <a:rPr lang="en-US" smtClean="0"/>
              <a:t>Agenda sub item 1</a:t>
            </a:r>
          </a:p>
          <a:p>
            <a:r>
              <a:rPr lang="en-US" smtClean="0"/>
              <a:t>Agenda item 2</a:t>
            </a:r>
          </a:p>
          <a:p>
            <a:pPr lvl="1"/>
            <a:r>
              <a:rPr lang="en-US" smtClean="0"/>
              <a:t>Agenda sub item 2</a:t>
            </a:r>
          </a:p>
          <a:p>
            <a:r>
              <a:rPr lang="en-US" smtClean="0"/>
              <a:t>Agenda item 3</a:t>
            </a:r>
          </a:p>
          <a:p>
            <a:pPr lvl="1"/>
            <a:r>
              <a:rPr lang="en-US" smtClean="0"/>
              <a:t>Agenda sub item 3</a:t>
            </a:r>
          </a:p>
          <a:p>
            <a:r>
              <a:rPr lang="en-US" smtClean="0"/>
              <a:t>Agenda item 4</a:t>
            </a:r>
          </a:p>
          <a:p>
            <a:pPr lvl="1"/>
            <a:r>
              <a:rPr lang="en-US" smtClean="0"/>
              <a:t>Agenda sub item 4</a:t>
            </a:r>
            <a:endParaRPr lang="en-US" dirty="0"/>
          </a:p>
        </p:txBody>
      </p:sp>
    </p:spTree>
    <p:extLst>
      <p:ext uri="{BB962C8B-B14F-4D97-AF65-F5344CB8AC3E}">
        <p14:creationId xmlns:p14="http://schemas.microsoft.com/office/powerpoint/2010/main" val="88085641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roductivity Days_Template_16x9">
  <a:themeElements>
    <a:clrScheme name="Microsoft">
      <a:dk1>
        <a:srgbClr val="2D2D2D"/>
      </a:dk1>
      <a:lt1>
        <a:srgbClr val="FFFFFF"/>
      </a:lt1>
      <a:dk2>
        <a:srgbClr val="000000"/>
      </a:dk2>
      <a:lt2>
        <a:srgbClr val="00BCF2"/>
      </a:lt2>
      <a:accent1>
        <a:srgbClr val="0078D7"/>
      </a:accent1>
      <a:accent2>
        <a:srgbClr val="BAD80A"/>
      </a:accent2>
      <a:accent3>
        <a:srgbClr val="5C2D91"/>
      </a:accent3>
      <a:accent4>
        <a:srgbClr val="107C10"/>
      </a:accent4>
      <a:accent5>
        <a:srgbClr val="E81123"/>
      </a:accent5>
      <a:accent6>
        <a:srgbClr val="008272"/>
      </a:accent6>
      <a:hlink>
        <a:srgbClr val="00BCF2"/>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bg1">
              <a:lumMod val="50000"/>
              <a:lumOff val="50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solidFill>
              <a:schemeClr val="bg2">
                <a:lumMod val="65000"/>
                <a:lumOff val="35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A159133FC1B9438A56C38229B0BA51" ma:contentTypeVersion="2" ma:contentTypeDescription="Create a new document." ma:contentTypeScope="" ma:versionID="003919b46ccd7c141ff4baeae33c8679">
  <xsd:schema xmlns:xsd="http://www.w3.org/2001/XMLSchema" xmlns:xs="http://www.w3.org/2001/XMLSchema" xmlns:p="http://schemas.microsoft.com/office/2006/metadata/properties" xmlns:ns2="46bec2b5-142f-4540-b29b-12f6559e6350" targetNamespace="http://schemas.microsoft.com/office/2006/metadata/properties" ma:root="true" ma:fieldsID="e01f295fc179cc349b1a1aa7e61fdf56" ns2:_="">
    <xsd:import namespace="46bec2b5-142f-4540-b29b-12f6559e6350"/>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ec2b5-142f-4540-b29b-12f6559e635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B9F120-6359-477F-AF82-EF7AC8CBED2A}"/>
</file>

<file path=customXml/itemProps2.xml><?xml version="1.0" encoding="utf-8"?>
<ds:datastoreItem xmlns:ds="http://schemas.openxmlformats.org/officeDocument/2006/customXml" ds:itemID="{D826FBC1-8464-40F8-AF7A-B896E6EF7FDC}"/>
</file>

<file path=customXml/itemProps3.xml><?xml version="1.0" encoding="utf-8"?>
<ds:datastoreItem xmlns:ds="http://schemas.openxmlformats.org/officeDocument/2006/customXml" ds:itemID="{D294CEF0-3ADF-4AAB-923E-301177481CB3}"/>
</file>

<file path=docProps/app.xml><?xml version="1.0" encoding="utf-8"?>
<Properties xmlns="http://schemas.openxmlformats.org/officeDocument/2006/extended-properties" xmlns:vt="http://schemas.openxmlformats.org/officeDocument/2006/docPropsVTypes">
  <Template>PRISMFY13_Template_16x9_Final</Template>
  <TotalTime>0</TotalTime>
  <Words>649</Words>
  <Application>Microsoft Office PowerPoint</Application>
  <PresentationFormat>Custom</PresentationFormat>
  <Paragraphs>80</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Segoe UI</vt:lpstr>
      <vt:lpstr>Segoe UI Light</vt:lpstr>
      <vt:lpstr>Wingdings</vt:lpstr>
      <vt:lpstr>Productivity Days_Template_16x9</vt:lpstr>
      <vt:lpstr>Immersion experience overview</vt:lpstr>
      <vt:lpstr>Immersion experience overview</vt:lpstr>
      <vt:lpstr>Immersion experience overview</vt:lpstr>
      <vt:lpstr>Immersion experience overview</vt:lpstr>
      <vt:lpstr>Divider slide</vt:lpstr>
      <vt:lpstr>Divider slide</vt:lpstr>
      <vt:lpstr>Divider slide</vt:lpstr>
      <vt:lpstr>Divider slide</vt:lpstr>
      <vt:lpstr>Agenda</vt:lpstr>
      <vt:lpstr>One Column layout</vt:lpstr>
      <vt:lpstr>Insert text, table, graph, smart art, photo, video</vt:lpstr>
      <vt:lpstr>Two columns of text</vt:lpstr>
      <vt:lpstr>Two column layout – Insert text and/or graphics</vt:lpstr>
      <vt:lpstr>One column with photo 1</vt:lpstr>
      <vt:lpstr>One column with photo 2</vt:lpstr>
      <vt:lpstr>Logo Library</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CIE Customer Session Deck</dc:title>
  <dc:subject/>
  <dc:creator/>
  <cp:keywords/>
  <dc:description/>
  <cp:lastModifiedBy/>
  <cp:revision>1</cp:revision>
  <dcterms:created xsi:type="dcterms:W3CDTF">2012-09-25T20:06:26Z</dcterms:created>
  <dcterms:modified xsi:type="dcterms:W3CDTF">2015-06-18T22:45:09Z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0x0101002EA159133FC1B9438A56C38229B0BA51</vt:lpwstr>
  </property>
  <property fmtid="{D5CDD505-2E9C-101B-9397-08002B2CF9AE}" pid="3" name="Product">
    <vt:lpwstr/>
  </property>
  <property fmtid="{D5CDD505-2E9C-101B-9397-08002B2CF9AE}" pid="4" name="Event Venue">
    <vt:lpwstr>99;#MSCC Redmond, WA|b01370d1-aa55-4776-8ed4-b83fca1def0a</vt:lpwstr>
  </property>
  <property fmtid="{D5CDD505-2E9C-101B-9397-08002B2CF9AE}" pid="5" name="Event Location">
    <vt:lpwstr>23;#Redmond|65a0f78f-9162-45b7-a7e6-5f548c9d2830</vt:lpwstr>
  </property>
  <property fmtid="{D5CDD505-2E9C-101B-9397-08002B2CF9AE}" pid="6" name="Event1">
    <vt:lpwstr>125;#PRISM|02aa5c70-89f9-4356-9ca3-2e260e029950</vt:lpwstr>
  </property>
  <property fmtid="{D5CDD505-2E9C-101B-9397-08002B2CF9AE}" pid="7" name="Audience">
    <vt:lpwstr>127;#Internal|01ad740b-d761-4357-9562-ad7fe6bb4a94</vt:lpwstr>
  </property>
</Properties>
</file>